
<file path=[Content_Types].xml><?xml version="1.0" encoding="utf-8"?>
<Types xmlns="http://schemas.openxmlformats.org/package/2006/content-types">
  <Default Extension="png" ContentType="image/png"/>
  <Default Extension="mp3" ContentType="audio/mpe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39"/>
  </p:notesMasterIdLst>
  <p:handoutMasterIdLst>
    <p:handoutMasterId r:id="rId40"/>
  </p:handoutMasterIdLst>
  <p:sldIdLst>
    <p:sldId id="644" r:id="rId3"/>
    <p:sldId id="622" r:id="rId4"/>
    <p:sldId id="461" r:id="rId5"/>
    <p:sldId id="604" r:id="rId6"/>
    <p:sldId id="621" r:id="rId7"/>
    <p:sldId id="380" r:id="rId8"/>
    <p:sldId id="645" r:id="rId9"/>
    <p:sldId id="646" r:id="rId10"/>
    <p:sldId id="647" r:id="rId11"/>
    <p:sldId id="648" r:id="rId12"/>
    <p:sldId id="619" r:id="rId13"/>
    <p:sldId id="620" r:id="rId14"/>
    <p:sldId id="651" r:id="rId15"/>
    <p:sldId id="653" r:id="rId16"/>
    <p:sldId id="566" r:id="rId17"/>
    <p:sldId id="654" r:id="rId18"/>
    <p:sldId id="623" r:id="rId19"/>
    <p:sldId id="602" r:id="rId20"/>
    <p:sldId id="603" r:id="rId21"/>
    <p:sldId id="643" r:id="rId22"/>
    <p:sldId id="606" r:id="rId23"/>
    <p:sldId id="607" r:id="rId24"/>
    <p:sldId id="629" r:id="rId25"/>
    <p:sldId id="625" r:id="rId26"/>
    <p:sldId id="626" r:id="rId27"/>
    <p:sldId id="627" r:id="rId28"/>
    <p:sldId id="613" r:id="rId29"/>
    <p:sldId id="630" r:id="rId30"/>
    <p:sldId id="581" r:id="rId31"/>
    <p:sldId id="582" r:id="rId32"/>
    <p:sldId id="631" r:id="rId33"/>
    <p:sldId id="632" r:id="rId34"/>
    <p:sldId id="616" r:id="rId35"/>
    <p:sldId id="634" r:id="rId36"/>
    <p:sldId id="635" r:id="rId37"/>
    <p:sldId id="636" r:id="rId38"/>
  </p:sldIdLst>
  <p:sldSz cx="12196763" cy="6858000"/>
  <p:notesSz cx="6858000" cy="9144000"/>
  <p:custDataLst>
    <p:tags r:id="rId41"/>
  </p:custDataLst>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F2019"/>
    <a:srgbClr val="BB231B"/>
    <a:srgbClr val="C2241C"/>
    <a:srgbClr val="DF2E25"/>
    <a:srgbClr val="FFB13F"/>
    <a:srgbClr val="EA8B00"/>
    <a:srgbClr val="A9BECB"/>
    <a:srgbClr val="781E19"/>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45" autoAdjust="0"/>
    <p:restoredTop sz="49635" autoAdjust="0"/>
  </p:normalViewPr>
  <p:slideViewPr>
    <p:cSldViewPr snapToObjects="1">
      <p:cViewPr varScale="1">
        <p:scale>
          <a:sx n="84" d="100"/>
          <a:sy n="84" d="100"/>
        </p:scale>
        <p:origin x="278" y="77"/>
      </p:cViewPr>
      <p:guideLst>
        <p:guide orient="horz" pos="2142"/>
        <p:guide pos="384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81" d="100"/>
          <a:sy n="81" d="100"/>
        </p:scale>
        <p:origin x="-208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A66804-583B-42BE-962B-441699487C40}" type="datetimeFigureOut">
              <a:rPr lang="zh-CN" altLang="en-US" smtClean="0"/>
              <a:t>2016/11/7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20FDFD-A5D4-42F3-BCC8-12887DAA73C1}" type="slidenum">
              <a:rPr lang="zh-CN" altLang="en-US" smtClean="0"/>
              <a:t>‹#›</a:t>
            </a:fld>
            <a:endParaRPr lang="zh-CN" altLang="en-US"/>
          </a:p>
        </p:txBody>
      </p:sp>
    </p:spTree>
    <p:extLst>
      <p:ext uri="{BB962C8B-B14F-4D97-AF65-F5344CB8AC3E}">
        <p14:creationId xmlns:p14="http://schemas.microsoft.com/office/powerpoint/2010/main" val="3796821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B9EEDA17-7CE7-49CA-897E-A1888A19DA62}" type="datetimeFigureOut">
              <a:rPr lang="zh-CN" altLang="en-US"/>
              <a:pPr/>
              <a:t>2016/11/7</a:t>
            </a:fld>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E1689F0-D8FB-450F-A36F-553F26501FEE}" type="slidenum">
              <a:rPr lang="zh-CN" altLang="en-US"/>
              <a:pPr/>
              <a:t>‹#›</a:t>
            </a:fld>
            <a:endParaRPr lang="en-US"/>
          </a:p>
        </p:txBody>
      </p:sp>
    </p:spTree>
    <p:extLst>
      <p:ext uri="{BB962C8B-B14F-4D97-AF65-F5344CB8AC3E}">
        <p14:creationId xmlns:p14="http://schemas.microsoft.com/office/powerpoint/2010/main" val="21761610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a:t>
            </a:fld>
            <a:endParaRPr lang="en-US"/>
          </a:p>
        </p:txBody>
      </p:sp>
    </p:spTree>
    <p:extLst>
      <p:ext uri="{BB962C8B-B14F-4D97-AF65-F5344CB8AC3E}">
        <p14:creationId xmlns:p14="http://schemas.microsoft.com/office/powerpoint/2010/main" val="2025781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10</a:t>
            </a:fld>
            <a:endParaRPr lang="en-US"/>
          </a:p>
        </p:txBody>
      </p:sp>
    </p:spTree>
    <p:extLst>
      <p:ext uri="{BB962C8B-B14F-4D97-AF65-F5344CB8AC3E}">
        <p14:creationId xmlns:p14="http://schemas.microsoft.com/office/powerpoint/2010/main" val="89463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11</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12</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1394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070959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739680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17</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256673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5</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6</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7</a:t>
            </a:fld>
            <a:endParaRPr lang="en-US"/>
          </a:p>
        </p:txBody>
      </p:sp>
    </p:spTree>
    <p:extLst>
      <p:ext uri="{BB962C8B-B14F-4D97-AF65-F5344CB8AC3E}">
        <p14:creationId xmlns:p14="http://schemas.microsoft.com/office/powerpoint/2010/main" val="26656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8</a:t>
            </a:fld>
            <a:endParaRPr lang="en-US"/>
          </a:p>
        </p:txBody>
      </p:sp>
    </p:spTree>
    <p:extLst>
      <p:ext uri="{BB962C8B-B14F-4D97-AF65-F5344CB8AC3E}">
        <p14:creationId xmlns:p14="http://schemas.microsoft.com/office/powerpoint/2010/main" val="2255175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9</a:t>
            </a:fld>
            <a:endParaRPr lang="en-US"/>
          </a:p>
        </p:txBody>
      </p:sp>
    </p:spTree>
    <p:extLst>
      <p:ext uri="{BB962C8B-B14F-4D97-AF65-F5344CB8AC3E}">
        <p14:creationId xmlns:p14="http://schemas.microsoft.com/office/powerpoint/2010/main" val="24261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rgbClr val="F8F8F8"/>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714005" y="2420888"/>
            <a:ext cx="6334125" cy="863600"/>
          </a:xfrm>
        </p:spPr>
        <p:txBody>
          <a:bodyPr/>
          <a:lstStyle>
            <a:lvl1pPr algn="ctr">
              <a:defRPr sz="3600"/>
            </a:lvl1pPr>
          </a:lstStyle>
          <a:p>
            <a:pPr lvl="0"/>
            <a:r>
              <a:rPr lang="zh-CN" noProof="0"/>
              <a:t>单击此处编辑母版标题样式</a:t>
            </a:r>
          </a:p>
        </p:txBody>
      </p:sp>
      <p:sp>
        <p:nvSpPr>
          <p:cNvPr id="2051" name="Rectangle 3"/>
          <p:cNvSpPr>
            <a:spLocks noGrp="1" noChangeArrowheads="1"/>
          </p:cNvSpPr>
          <p:nvPr>
            <p:ph type="subTitle" idx="1"/>
          </p:nvPr>
        </p:nvSpPr>
        <p:spPr>
          <a:xfrm>
            <a:off x="2715593" y="3500388"/>
            <a:ext cx="6335712" cy="647700"/>
          </a:xfrm>
        </p:spPr>
        <p:txBody>
          <a:bodyPr/>
          <a:lstStyle>
            <a:lvl1pPr marL="0" indent="0" algn="ctr">
              <a:buFontTx/>
              <a:buNone/>
              <a:defRPr sz="2400"/>
            </a:lvl1pPr>
          </a:lstStyle>
          <a:p>
            <a:pPr lvl="0"/>
            <a:r>
              <a:rPr lang="zh-CN" noProof="0"/>
              <a:t>单击此处编辑母版副标题样式</a:t>
            </a:r>
          </a:p>
        </p:txBody>
      </p:sp>
    </p:spTree>
    <p:extLst>
      <p:ext uri="{BB962C8B-B14F-4D97-AF65-F5344CB8AC3E}">
        <p14:creationId xmlns:p14="http://schemas.microsoft.com/office/powerpoint/2010/main" val="1705112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5937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28079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146913" y="2886609"/>
            <a:ext cx="1060349" cy="798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430462" y="2758265"/>
            <a:ext cx="1096814" cy="83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1040451" y="1447779"/>
            <a:ext cx="3013731" cy="23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4467436" y="3771071"/>
            <a:ext cx="524127" cy="395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7376340" y="2904246"/>
            <a:ext cx="401158" cy="302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5277817" y="2574149"/>
            <a:ext cx="981731" cy="750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a:extLst>
              <a:ext uri="{28A0092B-C50C-407E-A947-70E740481C1C}">
                <a14:useLocalDpi xmlns:a14="http://schemas.microsoft.com/office/drawing/2010/main"/>
              </a:ext>
            </a:extLst>
          </a:blip>
          <a:srcRect/>
          <a:stretch>
            <a:fillRect/>
          </a:stretch>
        </p:blipFill>
        <p:spPr bwMode="auto">
          <a:xfrm>
            <a:off x="3261942" y="3206628"/>
            <a:ext cx="1477636" cy="112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5352404" y="3446014"/>
            <a:ext cx="1834444" cy="14363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886102" y="2725338"/>
            <a:ext cx="1116794" cy="851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7942800" y="3624920"/>
            <a:ext cx="522112" cy="39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1254880" y="2365000"/>
            <a:ext cx="522110" cy="393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a:extLst>
              <a:ext uri="{28A0092B-C50C-407E-A947-70E740481C1C}">
                <a14:useLocalDpi xmlns:a14="http://schemas.microsoft.com/office/drawing/2010/main"/>
              </a:ext>
            </a:extLst>
          </a:blip>
          <a:srcRect/>
          <a:stretch>
            <a:fillRect/>
          </a:stretch>
        </p:blipFill>
        <p:spPr bwMode="auto">
          <a:xfrm>
            <a:off x="2054437" y="2795894"/>
            <a:ext cx="1697365" cy="14287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3983626" y="2785815"/>
            <a:ext cx="437445" cy="365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8519340" y="3325061"/>
            <a:ext cx="703540" cy="587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9239008" y="2909285"/>
            <a:ext cx="360841" cy="302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9744990" y="3446013"/>
            <a:ext cx="282222" cy="2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6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0"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946650" y="2565400"/>
            <a:ext cx="6334125" cy="863600"/>
          </a:xfrm>
        </p:spPr>
        <p:txBody>
          <a:bodyPr/>
          <a:lstStyle>
            <a:lvl1pPr>
              <a:defRPr sz="3600"/>
            </a:lvl1pPr>
          </a:lstStyle>
          <a:p>
            <a:pPr lvl="0"/>
            <a:r>
              <a:rPr lang="zh-CN" noProof="0"/>
              <a:t>单击此处编辑母版标题样式</a:t>
            </a:r>
          </a:p>
        </p:txBody>
      </p:sp>
      <p:sp>
        <p:nvSpPr>
          <p:cNvPr id="2051" name="Rectangle 3"/>
          <p:cNvSpPr>
            <a:spLocks noGrp="1" noChangeArrowheads="1"/>
          </p:cNvSpPr>
          <p:nvPr>
            <p:ph type="subTitle" idx="1"/>
          </p:nvPr>
        </p:nvSpPr>
        <p:spPr>
          <a:xfrm>
            <a:off x="4948238" y="3644900"/>
            <a:ext cx="6335712" cy="647700"/>
          </a:xfrm>
        </p:spPr>
        <p:txBody>
          <a:bodyPr/>
          <a:lstStyle>
            <a:lvl1pPr marL="0" indent="0">
              <a:buFontTx/>
              <a:buNone/>
              <a:defRPr sz="2400"/>
            </a:lvl1pPr>
          </a:lstStyle>
          <a:p>
            <a:pPr lvl="0"/>
            <a:r>
              <a:rPr lang="zh-CN" noProof="0"/>
              <a:t>单击此处编辑母版副标题样式</a:t>
            </a:r>
          </a:p>
        </p:txBody>
      </p:sp>
    </p:spTree>
    <p:extLst>
      <p:ext uri="{BB962C8B-B14F-4D97-AF65-F5344CB8AC3E}">
        <p14:creationId xmlns:p14="http://schemas.microsoft.com/office/powerpoint/2010/main" val="3168977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4597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58818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2112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76978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82127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182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2"/>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2671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76734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65378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2241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60765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8F8F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413798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4175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8669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89879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78785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0654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381434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41797" y="590550"/>
            <a:ext cx="1051316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a:t>单击此处编辑母版标题样式</a:t>
            </a:r>
          </a:p>
        </p:txBody>
      </p:sp>
      <p:sp>
        <p:nvSpPr>
          <p:cNvPr id="1027" name="Rectangle 3"/>
          <p:cNvSpPr>
            <a:spLocks noGrp="1" noChangeArrowheads="1"/>
          </p:cNvSpPr>
          <p:nvPr>
            <p:ph type="body" idx="1"/>
          </p:nvPr>
        </p:nvSpPr>
        <p:spPr bwMode="auto">
          <a:xfrm>
            <a:off x="841797" y="1600201"/>
            <a:ext cx="10513168" cy="42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a:t>单击此处编辑母版文本样式</a:t>
            </a:r>
          </a:p>
          <a:p>
            <a:pPr lvl="1"/>
            <a:r>
              <a:rPr lang="zh-CN" dirty="0"/>
              <a:t>第二级</a:t>
            </a:r>
          </a:p>
        </p:txBody>
      </p:sp>
    </p:spTree>
    <p:extLst>
      <p:ext uri="{BB962C8B-B14F-4D97-AF65-F5344CB8AC3E}">
        <p14:creationId xmlns:p14="http://schemas.microsoft.com/office/powerpoint/2010/main" val="37024780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1" r:id="rId12"/>
  </p:sldLayoutIdLst>
  <p:txStyles>
    <p:title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a:t>单击此处编辑母版标题样式</a:t>
            </a:r>
          </a:p>
        </p:txBody>
      </p:sp>
      <p:sp>
        <p:nvSpPr>
          <p:cNvPr id="102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a:t>单击此处编辑母版文本样式</a:t>
            </a:r>
          </a:p>
          <a:p>
            <a:pPr lvl="1"/>
            <a:r>
              <a:rPr lang="zh-CN" dirty="0"/>
              <a:t>第二级</a:t>
            </a:r>
          </a:p>
        </p:txBody>
      </p:sp>
    </p:spTree>
    <p:extLst>
      <p:ext uri="{BB962C8B-B14F-4D97-AF65-F5344CB8AC3E}">
        <p14:creationId xmlns:p14="http://schemas.microsoft.com/office/powerpoint/2010/main" val="38392996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notesSlide" Target="../notesSlides/notesSlide1.xml"/><Relationship Id="rId9"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tmp"/><Relationship Id="rId4" Type="http://schemas.openxmlformats.org/officeDocument/2006/relationships/image" Target="../media/image30.tmp"/></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tmp"/><Relationship Id="rId4" Type="http://schemas.openxmlformats.org/officeDocument/2006/relationships/image" Target="../media/image32.tm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39.png"/><Relationship Id="rId7" Type="http://schemas.openxmlformats.org/officeDocument/2006/relationships/image" Target="../media/image53.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 Id="rId9" Type="http://schemas.openxmlformats.org/officeDocument/2006/relationships/image" Target="../media/image55.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5">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0158" y="3094390"/>
            <a:ext cx="6528903" cy="3782551"/>
          </a:xfrm>
          <a:prstGeom prst="rect">
            <a:avLst/>
          </a:prstGeom>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2557" y="2494014"/>
            <a:ext cx="3262594" cy="2779683"/>
          </a:xfrm>
          <a:prstGeom prst="rect">
            <a:avLst/>
          </a:prstGeom>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2424" y="764704"/>
            <a:ext cx="7836437" cy="2995412"/>
          </a:xfrm>
          <a:prstGeom prst="rect">
            <a:avLst/>
          </a:prstGeom>
        </p:spPr>
      </p:pic>
      <p:sp>
        <p:nvSpPr>
          <p:cNvPr id="8" name="Rectangle 3"/>
          <p:cNvSpPr txBox="1">
            <a:spLocks noChangeArrowheads="1"/>
          </p:cNvSpPr>
          <p:nvPr/>
        </p:nvSpPr>
        <p:spPr bwMode="auto">
          <a:xfrm>
            <a:off x="455121" y="4172458"/>
            <a:ext cx="8955628" cy="67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buFontTx/>
            </a:pPr>
            <a:r>
              <a:rPr lang="zh-CN" altLang="en-US" sz="4800" b="1" kern="0" dirty="0">
                <a:solidFill>
                  <a:schemeClr val="tx1"/>
                </a:solidFill>
                <a:latin typeface="+mj-ea"/>
              </a:rPr>
              <a:t>基于微信的国际交流生服务系统</a:t>
            </a:r>
            <a:endParaRPr lang="zh-CN" sz="4800" b="1" kern="0" dirty="0">
              <a:solidFill>
                <a:schemeClr val="tx1"/>
              </a:solidFill>
              <a:latin typeface="+mj-ea"/>
            </a:endParaRPr>
          </a:p>
        </p:txBody>
      </p:sp>
      <p:sp>
        <p:nvSpPr>
          <p:cNvPr id="25" name="TextBox 24"/>
          <p:cNvSpPr txBox="1"/>
          <p:nvPr/>
        </p:nvSpPr>
        <p:spPr>
          <a:xfrm>
            <a:off x="625773" y="6069571"/>
            <a:ext cx="6120680" cy="553998"/>
          </a:xfrm>
          <a:prstGeom prst="rect">
            <a:avLst/>
          </a:prstGeom>
          <a:noFill/>
        </p:spPr>
        <p:txBody>
          <a:bodyPr wrap="square" rtlCol="0">
            <a:spAutoFit/>
          </a:bodyPr>
          <a:lstStyle/>
          <a:p>
            <a:pPr>
              <a:lnSpc>
                <a:spcPct val="150000"/>
              </a:lnSpc>
            </a:pPr>
            <a:r>
              <a:rPr lang="zh-CN" altLang="en-US" sz="2000" dirty="0">
                <a:solidFill>
                  <a:schemeClr val="accent1"/>
                </a:solidFill>
                <a:latin typeface="微软雅黑"/>
                <a:ea typeface="微软雅黑"/>
              </a:rPr>
              <a:t>汇报人：郭可              </a:t>
            </a:r>
            <a:r>
              <a:rPr lang="en-US" altLang="zh-CN" sz="2000" dirty="0">
                <a:solidFill>
                  <a:schemeClr val="accent1"/>
                </a:solidFill>
                <a:latin typeface="微软雅黑"/>
                <a:ea typeface="微软雅黑"/>
              </a:rPr>
              <a:t>16</a:t>
            </a:r>
            <a:r>
              <a:rPr lang="zh-CN" altLang="en-US" sz="2000" dirty="0">
                <a:solidFill>
                  <a:schemeClr val="accent1"/>
                </a:solidFill>
                <a:latin typeface="微软雅黑"/>
                <a:ea typeface="微软雅黑"/>
              </a:rPr>
              <a:t>年</a:t>
            </a:r>
            <a:r>
              <a:rPr lang="en-US" altLang="zh-CN" sz="2000" dirty="0">
                <a:solidFill>
                  <a:schemeClr val="accent1"/>
                </a:solidFill>
                <a:latin typeface="微软雅黑"/>
                <a:ea typeface="微软雅黑"/>
              </a:rPr>
              <a:t>11</a:t>
            </a:r>
            <a:r>
              <a:rPr lang="zh-CN" altLang="en-US" sz="2000" dirty="0">
                <a:solidFill>
                  <a:schemeClr val="accent1"/>
                </a:solidFill>
                <a:latin typeface="微软雅黑"/>
                <a:ea typeface="微软雅黑"/>
              </a:rPr>
              <a:t>月</a:t>
            </a:r>
            <a:r>
              <a:rPr lang="en-US" altLang="zh-CN" sz="2000" dirty="0">
                <a:solidFill>
                  <a:schemeClr val="accent1"/>
                </a:solidFill>
                <a:latin typeface="微软雅黑"/>
                <a:ea typeface="微软雅黑"/>
              </a:rPr>
              <a:t>4</a:t>
            </a:r>
            <a:r>
              <a:rPr lang="zh-CN" altLang="en-US" sz="2000" dirty="0">
                <a:solidFill>
                  <a:schemeClr val="accent1"/>
                </a:solidFill>
                <a:latin typeface="微软雅黑"/>
                <a:ea typeface="微软雅黑"/>
              </a:rPr>
              <a:t>日</a:t>
            </a:r>
            <a:endParaRPr lang="en-US" altLang="zh-CN" sz="2000" dirty="0">
              <a:solidFill>
                <a:schemeClr val="accent1"/>
              </a:solidFill>
              <a:latin typeface="微软雅黑"/>
              <a:ea typeface="微软雅黑"/>
            </a:endParaRPr>
          </a:p>
        </p:txBody>
      </p:sp>
      <p:sp>
        <p:nvSpPr>
          <p:cNvPr id="26" name="TextBox 25"/>
          <p:cNvSpPr txBox="1"/>
          <p:nvPr/>
        </p:nvSpPr>
        <p:spPr>
          <a:xfrm>
            <a:off x="-454347" y="5267218"/>
            <a:ext cx="11793570" cy="430887"/>
          </a:xfrm>
          <a:prstGeom prst="rect">
            <a:avLst/>
          </a:prstGeom>
          <a:noFill/>
        </p:spPr>
        <p:txBody>
          <a:bodyPr wrap="square" rtlCol="0">
            <a:spAutoFit/>
          </a:bodyPr>
          <a:lstStyle/>
          <a:p>
            <a:r>
              <a:rPr lang="en-US" altLang="zh-CN" sz="2200" dirty="0">
                <a:solidFill>
                  <a:schemeClr val="accent1"/>
                </a:solidFill>
                <a:latin typeface="微软雅黑"/>
                <a:ea typeface="微软雅黑"/>
              </a:rPr>
              <a:t>			                     </a:t>
            </a:r>
            <a:r>
              <a:rPr lang="zh-CN" altLang="en-US" sz="2200" dirty="0">
                <a:solidFill>
                  <a:schemeClr val="accent1"/>
                </a:solidFill>
                <a:latin typeface="微软雅黑"/>
                <a:ea typeface="微软雅黑"/>
              </a:rPr>
              <a:t>六面魔方工作室制作</a:t>
            </a:r>
          </a:p>
        </p:txBody>
      </p:sp>
      <p:pic>
        <p:nvPicPr>
          <p:cNvPr id="27" name="M01-06-002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584607" y="-1683568"/>
            <a:ext cx="609600" cy="609600"/>
          </a:xfrm>
          <a:prstGeom prst="rect">
            <a:avLst/>
          </a:prstGeom>
        </p:spPr>
      </p:pic>
    </p:spTree>
    <p:extLst>
      <p:ext uri="{BB962C8B-B14F-4D97-AF65-F5344CB8AC3E}">
        <p14:creationId xmlns:p14="http://schemas.microsoft.com/office/powerpoint/2010/main" val="4233988103"/>
      </p:ext>
    </p:extLst>
  </p:cSld>
  <p:clrMapOvr>
    <a:masterClrMapping/>
  </p:clrMapOvr>
  <mc:AlternateContent xmlns:mc="http://schemas.openxmlformats.org/markup-compatibility/2006" xmlns:p14="http://schemas.microsoft.com/office/powerpoint/2010/main">
    <mc:Choice Requires="p14">
      <p:transition spd="slow" p14:dur="2000" advClick="0" advTm="9715"/>
    </mc:Choice>
    <mc:Fallback xmlns="">
      <p:transition spd="slow" advClick="0" advTm="9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2500"/>
                            </p:stCondLst>
                            <p:childTnLst>
                              <p:par>
                                <p:cTn id="26" presetID="2" presetClass="entr" presetSubtype="9" fill="hold" grpId="0" nodeType="afterEffect">
                                  <p:stCondLst>
                                    <p:cond delay="0"/>
                                  </p:stCondLst>
                                  <p:iterate type="lt">
                                    <p:tmPct val="2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0-#ppt_w/2"/>
                                          </p:val>
                                        </p:tav>
                                        <p:tav tm="100000">
                                          <p:val>
                                            <p:strVal val="#ppt_x"/>
                                          </p:val>
                                        </p:tav>
                                      </p:tavLst>
                                    </p:anim>
                                    <p:anim calcmode="lin" valueType="num">
                                      <p:cBhvr additive="base">
                                        <p:cTn id="29" dur="500" fill="hold"/>
                                        <p:tgtEl>
                                          <p:spTgt spid="8"/>
                                        </p:tgtEl>
                                        <p:attrNameLst>
                                          <p:attrName>ppt_y</p:attrName>
                                        </p:attrNameLst>
                                      </p:cBhvr>
                                      <p:tavLst>
                                        <p:tav tm="0">
                                          <p:val>
                                            <p:strVal val="0-#ppt_h/2"/>
                                          </p:val>
                                        </p:tav>
                                        <p:tav tm="100000">
                                          <p:val>
                                            <p:strVal val="#ppt_y"/>
                                          </p:val>
                                        </p:tav>
                                      </p:tavLst>
                                    </p:anim>
                                  </p:childTnLst>
                                </p:cTn>
                              </p:par>
                            </p:childTnLst>
                          </p:cTn>
                        </p:par>
                        <p:par>
                          <p:cTn id="30" fill="hold">
                            <p:stCondLst>
                              <p:cond delay="43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26"/>
                                        </p:tgtEl>
                                        <p:attrNameLst>
                                          <p:attrName>ppt_y</p:attrName>
                                        </p:attrNameLst>
                                      </p:cBhvr>
                                      <p:tavLst>
                                        <p:tav tm="0">
                                          <p:val>
                                            <p:strVal val="#ppt_y"/>
                                          </p:val>
                                        </p:tav>
                                        <p:tav tm="100000">
                                          <p:val>
                                            <p:strVal val="#ppt_y"/>
                                          </p:val>
                                        </p:tav>
                                      </p:tavLst>
                                    </p:anim>
                                    <p:anim calcmode="lin" valueType="num">
                                      <p:cBhvr>
                                        <p:cTn id="35"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26"/>
                                        </p:tgtEl>
                                      </p:cBhvr>
                                    </p:animEffect>
                                  </p:childTnLst>
                                </p:cTn>
                              </p:par>
                            </p:childTnLst>
                          </p:cTn>
                        </p:par>
                        <p:par>
                          <p:cTn id="38" fill="hold">
                            <p:stCondLst>
                              <p:cond delay="520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25"/>
                                        </p:tgtEl>
                                        <p:attrNameLst>
                                          <p:attrName>ppt_y</p:attrName>
                                        </p:attrNameLst>
                                      </p:cBhvr>
                                      <p:tavLst>
                                        <p:tav tm="0">
                                          <p:val>
                                            <p:strVal val="#ppt_y"/>
                                          </p:val>
                                        </p:tav>
                                        <p:tav tm="100000">
                                          <p:val>
                                            <p:strVal val="#ppt_y"/>
                                          </p:val>
                                        </p:tav>
                                      </p:tavLst>
                                    </p:anim>
                                    <p:anim calcmode="lin" valueType="num">
                                      <p:cBhvr>
                                        <p:cTn id="4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6" fill="hold" display="0">
                  <p:stCondLst>
                    <p:cond delay="indefinite"/>
                  </p:stCondLst>
                  <p:endCondLst>
                    <p:cond evt="onStopAudio" delay="0">
                      <p:tgtEl>
                        <p:sldTgt/>
                      </p:tgtEl>
                    </p:cond>
                  </p:endCondLst>
                </p:cTn>
                <p:tgtEl>
                  <p:spTgt spid="27"/>
                </p:tgtEl>
              </p:cMediaNode>
            </p:audio>
          </p:childTnLst>
        </p:cTn>
      </p:par>
    </p:tnLst>
    <p:bldLst>
      <p:bldP spid="8" grpId="0"/>
      <p:bldP spid="25" grpId="0"/>
      <p:bldP spid="26" grpId="0"/>
    </p:bldLst>
  </p:timing>
  <p:extLst mod="1">
    <p:ext uri="{E180D4A7-C9FB-4DFB-919C-405C955672EB}">
      <p14:showEvtLst xmlns:p14="http://schemas.microsoft.com/office/powerpoint/2010/main">
        <p14:playEvt time="0" objId="2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3262432" cy="461665"/>
          </a:xfrm>
          <a:prstGeom prst="rect">
            <a:avLst/>
          </a:prstGeom>
          <a:noFill/>
        </p:spPr>
        <p:txBody>
          <a:bodyPr wrap="none" rtlCol="0">
            <a:spAutoFit/>
          </a:bodyPr>
          <a:lstStyle/>
          <a:p>
            <a:r>
              <a:rPr lang="zh-CN" altLang="en-US" sz="2400" dirty="0">
                <a:solidFill>
                  <a:schemeClr val="accent2"/>
                </a:solidFill>
                <a:latin typeface="微软雅黑"/>
                <a:ea typeface="微软雅黑"/>
              </a:rPr>
              <a:t>我们扩展的后台的功能</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cxnSp>
        <p:nvCxnSpPr>
          <p:cNvPr id="41" name="直接连接符 40"/>
          <p:cNvCxnSpPr/>
          <p:nvPr/>
        </p:nvCxnSpPr>
        <p:spPr bwMode="auto">
          <a:xfrm>
            <a:off x="5782071" y="10527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5782071" y="39102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椭圆 42"/>
          <p:cNvSpPr/>
          <p:nvPr/>
        </p:nvSpPr>
        <p:spPr bwMode="auto">
          <a:xfrm>
            <a:off x="5235971" y="2818036"/>
            <a:ext cx="1092200" cy="1092200"/>
          </a:xfrm>
          <a:prstGeom prst="ellipse">
            <a:avLst/>
          </a:prstGeom>
          <a:solidFill>
            <a:schemeClr val="bg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8" name="TextBox 77"/>
          <p:cNvSpPr txBox="1"/>
          <p:nvPr/>
        </p:nvSpPr>
        <p:spPr>
          <a:xfrm>
            <a:off x="309412" y="1556792"/>
            <a:ext cx="4288353" cy="400110"/>
          </a:xfrm>
          <a:prstGeom prst="rect">
            <a:avLst/>
          </a:prstGeom>
          <a:noFill/>
        </p:spPr>
        <p:txBody>
          <a:bodyPr wrap="none" rtlCol="0">
            <a:spAutoFit/>
          </a:bodyPr>
          <a:lstStyle/>
          <a:p>
            <a:pPr algn="r"/>
            <a:r>
              <a:rPr lang="zh-CN" altLang="en-US" sz="2000" b="1" dirty="0">
                <a:latin typeface="+mn-ea"/>
                <a:ea typeface="+mn-ea"/>
              </a:rPr>
              <a:t>有了基于微信的国际交流生服务系统</a:t>
            </a:r>
          </a:p>
        </p:txBody>
      </p:sp>
      <p:sp>
        <p:nvSpPr>
          <p:cNvPr id="79" name="TextBox 78"/>
          <p:cNvSpPr txBox="1"/>
          <p:nvPr/>
        </p:nvSpPr>
        <p:spPr>
          <a:xfrm>
            <a:off x="6862118" y="1556792"/>
            <a:ext cx="1980029" cy="400110"/>
          </a:xfrm>
          <a:prstGeom prst="rect">
            <a:avLst/>
          </a:prstGeom>
          <a:noFill/>
        </p:spPr>
        <p:txBody>
          <a:bodyPr wrap="none" rtlCol="0">
            <a:spAutoFit/>
          </a:bodyPr>
          <a:lstStyle/>
          <a:p>
            <a:r>
              <a:rPr lang="zh-CN" altLang="en-US" sz="2000" dirty="0">
                <a:solidFill>
                  <a:schemeClr val="accent1"/>
                </a:solidFill>
                <a:latin typeface="+mn-ea"/>
                <a:ea typeface="+mn-ea"/>
              </a:rPr>
              <a:t>普通微信公众号</a:t>
            </a:r>
          </a:p>
        </p:txBody>
      </p:sp>
      <p:sp>
        <p:nvSpPr>
          <p:cNvPr id="89" name="矩形 88"/>
          <p:cNvSpPr/>
          <p:nvPr/>
        </p:nvSpPr>
        <p:spPr bwMode="auto">
          <a:xfrm>
            <a:off x="7014369" y="3808636"/>
            <a:ext cx="4412604"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a:solidFill>
                  <a:srgbClr val="F8F8F8"/>
                </a:solidFill>
                <a:latin typeface="+mn-ea"/>
                <a:ea typeface="+mn-ea"/>
              </a:rPr>
              <a:t>功能没有针对性</a:t>
            </a:r>
            <a:r>
              <a:rPr lang="en-US" altLang="zh-CN" dirty="0">
                <a:solidFill>
                  <a:srgbClr val="F8F8F8"/>
                </a:solidFill>
                <a:latin typeface="+mn-ea"/>
                <a:ea typeface="+mn-ea"/>
              </a:rPr>
              <a:t>,</a:t>
            </a:r>
            <a:r>
              <a:rPr lang="zh-CN" altLang="en-US" dirty="0">
                <a:solidFill>
                  <a:srgbClr val="F8F8F8"/>
                </a:solidFill>
                <a:latin typeface="+mn-ea"/>
                <a:ea typeface="+mn-ea"/>
              </a:rPr>
              <a:t>想要的特殊功能不能满足</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mn-ea"/>
              <a:ea typeface="+mn-ea"/>
            </a:endParaRPr>
          </a:p>
        </p:txBody>
      </p:sp>
      <p:sp>
        <p:nvSpPr>
          <p:cNvPr id="90" name="矩形 89"/>
          <p:cNvSpPr/>
          <p:nvPr/>
        </p:nvSpPr>
        <p:spPr bwMode="auto">
          <a:xfrm>
            <a:off x="7014369" y="4303936"/>
            <a:ext cx="1820316"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dirty="0">
                <a:solidFill>
                  <a:srgbClr val="F8F8F8"/>
                </a:solidFill>
                <a:latin typeface="+mn-ea"/>
                <a:ea typeface="+mn-ea"/>
              </a:rPr>
              <a:t>/(</a:t>
            </a:r>
            <a:r>
              <a:rPr lang="zh-CN" altLang="en-US" dirty="0">
                <a:solidFill>
                  <a:srgbClr val="F8F8F8"/>
                </a:solidFill>
                <a:latin typeface="+mn-ea"/>
                <a:ea typeface="+mn-ea"/>
              </a:rPr>
              <a:t>ㄒ</a:t>
            </a:r>
            <a:r>
              <a:rPr lang="en-US" altLang="zh-CN" dirty="0">
                <a:solidFill>
                  <a:srgbClr val="F8F8F8"/>
                </a:solidFill>
                <a:latin typeface="+mn-ea"/>
                <a:ea typeface="+mn-ea"/>
              </a:rPr>
              <a:t>o</a:t>
            </a:r>
            <a:r>
              <a:rPr lang="zh-CN" altLang="en-US" dirty="0">
                <a:solidFill>
                  <a:srgbClr val="F8F8F8"/>
                </a:solidFill>
                <a:latin typeface="+mn-ea"/>
                <a:ea typeface="+mn-ea"/>
              </a:rPr>
              <a:t>ㄒ</a:t>
            </a:r>
            <a:r>
              <a:rPr lang="en-US" altLang="zh-CN" dirty="0">
                <a:solidFill>
                  <a:srgbClr val="F8F8F8"/>
                </a:solidFill>
                <a:latin typeface="+mn-ea"/>
                <a:ea typeface="+mn-ea"/>
              </a:rPr>
              <a:t>)/~~</a:t>
            </a:r>
            <a:endParaRPr lang="zh-CN" altLang="en-US" dirty="0">
              <a:solidFill>
                <a:srgbClr val="F8F8F8"/>
              </a:solidFill>
              <a:latin typeface="+mn-ea"/>
              <a:ea typeface="+mn-ea"/>
            </a:endParaRPr>
          </a:p>
        </p:txBody>
      </p:sp>
      <p:sp>
        <p:nvSpPr>
          <p:cNvPr id="91" name="矩形 90"/>
          <p:cNvSpPr/>
          <p:nvPr/>
        </p:nvSpPr>
        <p:spPr bwMode="auto">
          <a:xfrm>
            <a:off x="7014369" y="2868836"/>
            <a:ext cx="3332484"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a:solidFill>
                  <a:srgbClr val="F8F8F8"/>
                </a:solidFill>
                <a:latin typeface="+mn-ea"/>
                <a:ea typeface="+mn-ea"/>
              </a:rPr>
              <a:t>与用户交互只是文字</a:t>
            </a:r>
            <a:r>
              <a:rPr lang="en-US" altLang="zh-CN" dirty="0">
                <a:solidFill>
                  <a:srgbClr val="F8F8F8"/>
                </a:solidFill>
                <a:latin typeface="+mn-ea"/>
                <a:ea typeface="+mn-ea"/>
              </a:rPr>
              <a:t>,</a:t>
            </a:r>
            <a:r>
              <a:rPr lang="zh-CN" altLang="en-US" dirty="0">
                <a:solidFill>
                  <a:srgbClr val="F8F8F8"/>
                </a:solidFill>
                <a:latin typeface="+mn-ea"/>
                <a:ea typeface="+mn-ea"/>
              </a:rPr>
              <a:t>单调乏味</a:t>
            </a:r>
            <a:endParaRPr lang="zh-CN" altLang="en-US" dirty="0">
              <a:latin typeface="+mn-ea"/>
              <a:ea typeface="+mn-ea"/>
            </a:endParaRPr>
          </a:p>
        </p:txBody>
      </p:sp>
      <p:sp>
        <p:nvSpPr>
          <p:cNvPr id="92" name="TextBox 91"/>
          <p:cNvSpPr txBox="1"/>
          <p:nvPr/>
        </p:nvSpPr>
        <p:spPr>
          <a:xfrm>
            <a:off x="5371887" y="3018098"/>
            <a:ext cx="867545" cy="707886"/>
          </a:xfrm>
          <a:prstGeom prst="rect">
            <a:avLst/>
          </a:prstGeom>
          <a:noFill/>
        </p:spPr>
        <p:txBody>
          <a:bodyPr wrap="none" rtlCol="0">
            <a:spAutoFit/>
          </a:bodyPr>
          <a:lstStyle/>
          <a:p>
            <a:r>
              <a:rPr lang="en-US" altLang="zh-CN" sz="4000" dirty="0">
                <a:solidFill>
                  <a:srgbClr val="F8F8F8"/>
                </a:solidFill>
              </a:rPr>
              <a:t>VS</a:t>
            </a:r>
            <a:endParaRPr lang="zh-CN" altLang="en-US" sz="4000" dirty="0">
              <a:solidFill>
                <a:srgbClr val="F8F8F8"/>
              </a:solidFill>
            </a:endParaRPr>
          </a:p>
        </p:txBody>
      </p:sp>
      <p:sp>
        <p:nvSpPr>
          <p:cNvPr id="23" name="矩形 22"/>
          <p:cNvSpPr/>
          <p:nvPr/>
        </p:nvSpPr>
        <p:spPr bwMode="auto">
          <a:xfrm>
            <a:off x="992615" y="2868836"/>
            <a:ext cx="3516355"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 typeface="Arial" pitchFamily="34" charset="0"/>
              <a:buNone/>
              <a:tabLst/>
            </a:pPr>
            <a:r>
              <a:rPr lang="zh-CN" altLang="en-US" dirty="0">
                <a:solidFill>
                  <a:srgbClr val="F8F8F8"/>
                </a:solidFill>
                <a:latin typeface="+mn-ea"/>
                <a:ea typeface="+mn-ea"/>
              </a:rPr>
              <a:t>前台代码自己写</a:t>
            </a:r>
            <a:r>
              <a:rPr lang="en-US" altLang="zh-CN" dirty="0">
                <a:solidFill>
                  <a:srgbClr val="F8F8F8"/>
                </a:solidFill>
                <a:latin typeface="+mn-ea"/>
                <a:ea typeface="+mn-ea"/>
              </a:rPr>
              <a:t>,</a:t>
            </a:r>
            <a:r>
              <a:rPr lang="zh-CN" altLang="en-US" dirty="0">
                <a:solidFill>
                  <a:srgbClr val="F8F8F8"/>
                </a:solidFill>
                <a:latin typeface="+mn-ea"/>
                <a:ea typeface="+mn-ea"/>
              </a:rPr>
              <a:t>界面新颖无拘束</a:t>
            </a:r>
            <a:endParaRPr kumimoji="0" lang="zh-CN" altLang="en-US" sz="1800" b="0" i="0" u="none" strike="noStrike" cap="none" normalizeH="0" baseline="0" dirty="0">
              <a:ln>
                <a:noFill/>
              </a:ln>
              <a:solidFill>
                <a:srgbClr val="F8F8F8"/>
              </a:solidFill>
              <a:effectLst/>
              <a:latin typeface="+mn-ea"/>
              <a:ea typeface="+mn-ea"/>
            </a:endParaRPr>
          </a:p>
        </p:txBody>
      </p:sp>
      <p:sp>
        <p:nvSpPr>
          <p:cNvPr id="25" name="矩形 24"/>
          <p:cNvSpPr/>
          <p:nvPr/>
        </p:nvSpPr>
        <p:spPr bwMode="auto">
          <a:xfrm>
            <a:off x="7014369" y="3313336"/>
            <a:ext cx="4052564"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a:solidFill>
                  <a:srgbClr val="F8F8F8"/>
                </a:solidFill>
                <a:latin typeface="+mn-ea"/>
                <a:ea typeface="+mn-ea"/>
              </a:rPr>
              <a:t>发推送受到微信限制</a:t>
            </a:r>
            <a:r>
              <a:rPr lang="en-US" altLang="zh-CN" dirty="0">
                <a:solidFill>
                  <a:srgbClr val="F8F8F8"/>
                </a:solidFill>
                <a:latin typeface="+mn-ea"/>
                <a:ea typeface="+mn-ea"/>
              </a:rPr>
              <a:t>,</a:t>
            </a:r>
            <a:r>
              <a:rPr lang="zh-CN" altLang="en-US" dirty="0">
                <a:solidFill>
                  <a:srgbClr val="F8F8F8"/>
                </a:solidFill>
                <a:latin typeface="+mn-ea"/>
                <a:ea typeface="+mn-ea"/>
              </a:rPr>
              <a:t>每天只能发一条</a:t>
            </a:r>
            <a:endParaRPr lang="zh-CN" altLang="en-US" dirty="0">
              <a:latin typeface="+mn-ea"/>
              <a:ea typeface="+mn-ea"/>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mn-ea"/>
              <a:ea typeface="+mn-ea"/>
            </a:endParaRPr>
          </a:p>
        </p:txBody>
      </p:sp>
      <p:sp>
        <p:nvSpPr>
          <p:cNvPr id="27" name="矩形 26"/>
          <p:cNvSpPr/>
          <p:nvPr/>
        </p:nvSpPr>
        <p:spPr bwMode="auto">
          <a:xfrm>
            <a:off x="309412" y="3808636"/>
            <a:ext cx="4200123"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rgbClr val="F8F8F8"/>
                </a:solidFill>
                <a:effectLst/>
                <a:latin typeface="+mn-ea"/>
                <a:ea typeface="+mn-ea"/>
              </a:rPr>
              <a:t>功能更加符合老师需求</a:t>
            </a:r>
            <a:r>
              <a:rPr kumimoji="0" lang="en-US" altLang="zh-CN" sz="1800" b="0" i="0" u="none" strike="noStrike" cap="none" normalizeH="0" baseline="0" dirty="0">
                <a:ln>
                  <a:noFill/>
                </a:ln>
                <a:solidFill>
                  <a:srgbClr val="F8F8F8"/>
                </a:solidFill>
                <a:effectLst/>
                <a:latin typeface="+mn-ea"/>
                <a:ea typeface="+mn-ea"/>
              </a:rPr>
              <a:t>,</a:t>
            </a:r>
            <a:r>
              <a:rPr kumimoji="0" lang="zh-CN" altLang="en-US" sz="1800" b="0" i="0" u="none" strike="noStrike" cap="none" normalizeH="0" baseline="0" dirty="0">
                <a:ln>
                  <a:noFill/>
                </a:ln>
                <a:solidFill>
                  <a:srgbClr val="F8F8F8"/>
                </a:solidFill>
                <a:effectLst/>
                <a:latin typeface="+mn-ea"/>
                <a:ea typeface="+mn-ea"/>
              </a:rPr>
              <a:t>想要什么填什么</a:t>
            </a:r>
          </a:p>
        </p:txBody>
      </p:sp>
      <p:sp>
        <p:nvSpPr>
          <p:cNvPr id="28" name="矩形 27"/>
          <p:cNvSpPr/>
          <p:nvPr/>
        </p:nvSpPr>
        <p:spPr bwMode="auto">
          <a:xfrm>
            <a:off x="2497981" y="4303936"/>
            <a:ext cx="2011554"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 typeface="Arial" pitchFamily="34" charset="0"/>
              <a:buNone/>
              <a:tabLst/>
            </a:pPr>
            <a:r>
              <a:rPr lang="en-US" altLang="zh-CN" dirty="0">
                <a:solidFill>
                  <a:srgbClr val="F8F8F8"/>
                </a:solidFill>
                <a:latin typeface="+mn-ea"/>
                <a:ea typeface="+mn-ea"/>
              </a:rPr>
              <a:t>\(^o^)/~</a:t>
            </a:r>
            <a:endParaRPr kumimoji="0" lang="zh-CN" altLang="en-US" sz="1800" b="0" i="0" u="none" strike="noStrike" cap="none" normalizeH="0" baseline="0" dirty="0">
              <a:ln>
                <a:noFill/>
              </a:ln>
              <a:solidFill>
                <a:srgbClr val="F8F8F8"/>
              </a:solidFill>
              <a:effectLst/>
              <a:latin typeface="+mn-ea"/>
              <a:ea typeface="+mn-ea"/>
            </a:endParaRPr>
          </a:p>
        </p:txBody>
      </p:sp>
      <p:sp>
        <p:nvSpPr>
          <p:cNvPr id="29" name="矩形 28"/>
          <p:cNvSpPr/>
          <p:nvPr/>
        </p:nvSpPr>
        <p:spPr bwMode="auto">
          <a:xfrm>
            <a:off x="477741" y="3310870"/>
            <a:ext cx="4028043"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a:r>
              <a:rPr lang="zh-CN" altLang="en-US" dirty="0">
                <a:solidFill>
                  <a:srgbClr val="F8F8F8"/>
                </a:solidFill>
                <a:latin typeface="+mn-ea"/>
                <a:ea typeface="+mn-ea"/>
              </a:rPr>
              <a:t>有了新闻首页界面</a:t>
            </a:r>
            <a:r>
              <a:rPr lang="en-US" altLang="zh-CN" dirty="0">
                <a:solidFill>
                  <a:srgbClr val="F8F8F8"/>
                </a:solidFill>
                <a:latin typeface="+mn-ea"/>
                <a:ea typeface="+mn-ea"/>
              </a:rPr>
              <a:t>,</a:t>
            </a:r>
            <a:r>
              <a:rPr lang="zh-CN" altLang="en-US" dirty="0">
                <a:solidFill>
                  <a:srgbClr val="F8F8F8"/>
                </a:solidFill>
                <a:latin typeface="+mn-ea"/>
                <a:ea typeface="+mn-ea"/>
              </a:rPr>
              <a:t>新闻推送想发就发</a:t>
            </a:r>
          </a:p>
        </p:txBody>
      </p:sp>
    </p:spTree>
    <p:extLst>
      <p:ext uri="{BB962C8B-B14F-4D97-AF65-F5344CB8AC3E}">
        <p14:creationId xmlns:p14="http://schemas.microsoft.com/office/powerpoint/2010/main" val="3639431094"/>
      </p:ext>
    </p:extLst>
  </p:cSld>
  <p:clrMapOvr>
    <a:masterClrMapping/>
  </p:clrMapOvr>
  <p:transition spd="slow" advClick="0" advTm="6477">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6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56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3060"/>
                                </p:stCondLst>
                                <p:childTnLst>
                                  <p:par>
                                    <p:cTn id="41" presetID="2" presetClass="entr" presetSubtype="4" fill="hold" grpId="0" nodeType="afterEffect" p14:presetBounceEnd="20000">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14:bounceEnd="20000">
                                          <p:cBhvr additive="base">
                                            <p:cTn id="43" dur="500" fill="hold"/>
                                            <p:tgtEl>
                                              <p:spTgt spid="78"/>
                                            </p:tgtEl>
                                            <p:attrNameLst>
                                              <p:attrName>ppt_x</p:attrName>
                                            </p:attrNameLst>
                                          </p:cBhvr>
                                          <p:tavLst>
                                            <p:tav tm="0">
                                              <p:val>
                                                <p:strVal val="#ppt_x"/>
                                              </p:val>
                                            </p:tav>
                                            <p:tav tm="100000">
                                              <p:val>
                                                <p:strVal val="#ppt_x"/>
                                              </p:val>
                                            </p:tav>
                                          </p:tavLst>
                                        </p:anim>
                                        <p:anim calcmode="lin" valueType="num" p14:bounceEnd="20000">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20000">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14:bounceEnd="20000">
                                          <p:cBhvr additive="base">
                                            <p:cTn id="47" dur="500" fill="hold"/>
                                            <p:tgtEl>
                                              <p:spTgt spid="79"/>
                                            </p:tgtEl>
                                            <p:attrNameLst>
                                              <p:attrName>ppt_x</p:attrName>
                                            </p:attrNameLst>
                                          </p:cBhvr>
                                          <p:tavLst>
                                            <p:tav tm="0">
                                              <p:val>
                                                <p:strVal val="#ppt_x"/>
                                              </p:val>
                                            </p:tav>
                                            <p:tav tm="100000">
                                              <p:val>
                                                <p:strVal val="#ppt_x"/>
                                              </p:val>
                                            </p:tav>
                                          </p:tavLst>
                                        </p:anim>
                                        <p:anim calcmode="lin" valueType="num" p14:bounceEnd="20000">
                                          <p:cBhvr additive="base">
                                            <p:cTn id="4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barn(inVertical)">
                                          <p:cBhvr>
                                            <p:cTn id="53" dur="500"/>
                                            <p:tgtEl>
                                              <p:spTgt spid="89"/>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barn(inVertical)">
                                          <p:cBhvr>
                                            <p:cTn id="56" dur="500"/>
                                            <p:tgtEl>
                                              <p:spTgt spid="90"/>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barn(inVertical)">
                                          <p:cBhvr>
                                            <p:cTn id="59" dur="500"/>
                                            <p:tgtEl>
                                              <p:spTgt spid="9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arn(inVertical)">
                                          <p:cBhvr>
                                            <p:cTn id="62" dur="500"/>
                                            <p:tgtEl>
                                              <p:spTgt spid="23"/>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barn(inVertical)">
                                          <p:cBhvr>
                                            <p:cTn id="65" dur="500"/>
                                            <p:tgtEl>
                                              <p:spTgt spid="25"/>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barn(inVertical)">
                                          <p:cBhvr>
                                            <p:cTn id="68" dur="500"/>
                                            <p:tgtEl>
                                              <p:spTgt spid="27"/>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arn(inVertical)">
                                          <p:cBhvr>
                                            <p:cTn id="71" dur="500"/>
                                            <p:tgtEl>
                                              <p:spTgt spid="28"/>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barn(inVertical)">
                                          <p:cBhvr>
                                            <p:cTn id="7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9" grpId="0" animBg="1"/>
          <p:bldP spid="90" grpId="0" animBg="1"/>
          <p:bldP spid="91" grpId="0" animBg="1"/>
          <p:bldP spid="92" grpId="0"/>
          <p:bldP spid="23" grpId="0" animBg="1"/>
          <p:bldP spid="25" grpId="0" animBg="1"/>
          <p:bldP spid="27" grpId="0" animBg="1"/>
          <p:bldP spid="28" grpId="0" animBg="1"/>
          <p:bldP spid="2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6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56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3060"/>
                                </p:stCondLst>
                                <p:childTnLst>
                                  <p:par>
                                    <p:cTn id="41" presetID="2" presetClass="entr" presetSubtype="4"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ppt_x"/>
                                              </p:val>
                                            </p:tav>
                                            <p:tav tm="100000">
                                              <p:val>
                                                <p:strVal val="#ppt_x"/>
                                              </p:val>
                                            </p:tav>
                                          </p:tavLst>
                                        </p:anim>
                                        <p:anim calcmode="lin" valueType="num">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ppt_x"/>
                                              </p:val>
                                            </p:tav>
                                            <p:tav tm="100000">
                                              <p:val>
                                                <p:strVal val="#ppt_x"/>
                                              </p:val>
                                            </p:tav>
                                          </p:tavLst>
                                        </p:anim>
                                        <p:anim calcmode="lin" valueType="num">
                                          <p:cBhvr additive="base">
                                            <p:cTn id="4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barn(inVertical)">
                                          <p:cBhvr>
                                            <p:cTn id="53" dur="500"/>
                                            <p:tgtEl>
                                              <p:spTgt spid="89"/>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barn(inVertical)">
                                          <p:cBhvr>
                                            <p:cTn id="56" dur="500"/>
                                            <p:tgtEl>
                                              <p:spTgt spid="90"/>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barn(inVertical)">
                                          <p:cBhvr>
                                            <p:cTn id="59" dur="500"/>
                                            <p:tgtEl>
                                              <p:spTgt spid="9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arn(inVertical)">
                                          <p:cBhvr>
                                            <p:cTn id="62" dur="500"/>
                                            <p:tgtEl>
                                              <p:spTgt spid="23"/>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barn(inVertical)">
                                          <p:cBhvr>
                                            <p:cTn id="65" dur="500"/>
                                            <p:tgtEl>
                                              <p:spTgt spid="25"/>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barn(inVertical)">
                                          <p:cBhvr>
                                            <p:cTn id="68" dur="500"/>
                                            <p:tgtEl>
                                              <p:spTgt spid="27"/>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arn(inVertical)">
                                          <p:cBhvr>
                                            <p:cTn id="71" dur="500"/>
                                            <p:tgtEl>
                                              <p:spTgt spid="28"/>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barn(inVertical)">
                                          <p:cBhvr>
                                            <p:cTn id="7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9" grpId="0" animBg="1"/>
          <p:bldP spid="90" grpId="0" animBg="1"/>
          <p:bldP spid="91" grpId="0" animBg="1"/>
          <p:bldP spid="92" grpId="0"/>
          <p:bldP spid="23" grpId="0" animBg="1"/>
          <p:bldP spid="25" grpId="0" animBg="1"/>
          <p:bldP spid="27" grpId="0" animBg="1"/>
          <p:bldP spid="28" grpId="0" animBg="1"/>
          <p:bldP spid="29"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3570208" cy="461665"/>
          </a:xfrm>
          <a:prstGeom prst="rect">
            <a:avLst/>
          </a:prstGeom>
          <a:noFill/>
        </p:spPr>
        <p:txBody>
          <a:bodyPr wrap="none" rtlCol="0">
            <a:spAutoFit/>
          </a:bodyPr>
          <a:lstStyle/>
          <a:p>
            <a:r>
              <a:rPr lang="zh-CN" altLang="en-US" sz="2400" dirty="0">
                <a:solidFill>
                  <a:schemeClr val="accent2"/>
                </a:solidFill>
                <a:latin typeface="微软雅黑"/>
                <a:ea typeface="微软雅黑"/>
              </a:rPr>
              <a:t>我们项目的立项点子优势</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cxnSp>
        <p:nvCxnSpPr>
          <p:cNvPr id="41" name="直接连接符 40"/>
          <p:cNvCxnSpPr/>
          <p:nvPr/>
        </p:nvCxnSpPr>
        <p:spPr bwMode="auto">
          <a:xfrm>
            <a:off x="5782071" y="10527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5782071" y="39102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椭圆 42"/>
          <p:cNvSpPr/>
          <p:nvPr/>
        </p:nvSpPr>
        <p:spPr bwMode="auto">
          <a:xfrm>
            <a:off x="5235971" y="2818036"/>
            <a:ext cx="1092200" cy="1092200"/>
          </a:xfrm>
          <a:prstGeom prst="ellipse">
            <a:avLst/>
          </a:prstGeom>
          <a:solidFill>
            <a:schemeClr val="bg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8" name="TextBox 77"/>
          <p:cNvSpPr txBox="1"/>
          <p:nvPr/>
        </p:nvSpPr>
        <p:spPr>
          <a:xfrm>
            <a:off x="822372" y="1556792"/>
            <a:ext cx="3775393" cy="400110"/>
          </a:xfrm>
          <a:prstGeom prst="rect">
            <a:avLst/>
          </a:prstGeom>
          <a:noFill/>
        </p:spPr>
        <p:txBody>
          <a:bodyPr wrap="none" rtlCol="0">
            <a:spAutoFit/>
          </a:bodyPr>
          <a:lstStyle/>
          <a:p>
            <a:pPr algn="r"/>
            <a:r>
              <a:rPr lang="zh-CN" altLang="en-US" sz="2000" b="1" dirty="0">
                <a:latin typeface="+mn-ea"/>
                <a:ea typeface="+mn-ea"/>
              </a:rPr>
              <a:t>基于微信的国际交流生服务系统</a:t>
            </a:r>
          </a:p>
        </p:txBody>
      </p:sp>
      <p:sp>
        <p:nvSpPr>
          <p:cNvPr id="79" name="TextBox 78"/>
          <p:cNvSpPr txBox="1"/>
          <p:nvPr/>
        </p:nvSpPr>
        <p:spPr>
          <a:xfrm>
            <a:off x="6862118" y="1556792"/>
            <a:ext cx="2988319" cy="400110"/>
          </a:xfrm>
          <a:prstGeom prst="rect">
            <a:avLst/>
          </a:prstGeom>
          <a:noFill/>
        </p:spPr>
        <p:txBody>
          <a:bodyPr wrap="none" rtlCol="0">
            <a:spAutoFit/>
          </a:bodyPr>
          <a:lstStyle/>
          <a:p>
            <a:r>
              <a:rPr lang="zh-CN" altLang="en-US" sz="2000" dirty="0">
                <a:solidFill>
                  <a:schemeClr val="accent1"/>
                </a:solidFill>
                <a:latin typeface="+mn-ea"/>
                <a:ea typeface="+mn-ea"/>
              </a:rPr>
              <a:t>普通的</a:t>
            </a:r>
            <a:r>
              <a:rPr lang="en-US" altLang="zh-CN" sz="2000" dirty="0">
                <a:solidFill>
                  <a:schemeClr val="accent1"/>
                </a:solidFill>
                <a:latin typeface="+mn-ea"/>
                <a:ea typeface="+mn-ea"/>
              </a:rPr>
              <a:t>XXX</a:t>
            </a:r>
            <a:r>
              <a:rPr lang="zh-CN" altLang="en-US" sz="2000" dirty="0">
                <a:solidFill>
                  <a:schemeClr val="accent1"/>
                </a:solidFill>
                <a:latin typeface="+mn-ea"/>
                <a:ea typeface="+mn-ea"/>
              </a:rPr>
              <a:t>管理系统项目</a:t>
            </a:r>
          </a:p>
        </p:txBody>
      </p:sp>
      <p:sp>
        <p:nvSpPr>
          <p:cNvPr id="81" name="TextBox 80"/>
          <p:cNvSpPr txBox="1"/>
          <p:nvPr/>
        </p:nvSpPr>
        <p:spPr>
          <a:xfrm>
            <a:off x="6862118" y="2024844"/>
            <a:ext cx="3638103" cy="646331"/>
          </a:xfrm>
          <a:prstGeom prst="rect">
            <a:avLst/>
          </a:prstGeom>
          <a:noFill/>
        </p:spPr>
        <p:txBody>
          <a:bodyPr wrap="square" rtlCol="0">
            <a:spAutoFit/>
          </a:bodyPr>
          <a:lstStyle/>
          <a:p>
            <a:r>
              <a:rPr lang="zh-CN" altLang="en-US" dirty="0">
                <a:solidFill>
                  <a:schemeClr val="tx2"/>
                </a:solidFill>
                <a:latin typeface="+mn-ea"/>
                <a:ea typeface="+mn-ea"/>
              </a:rPr>
              <a:t>普通的</a:t>
            </a:r>
            <a:r>
              <a:rPr lang="en-US" altLang="zh-CN" dirty="0">
                <a:solidFill>
                  <a:schemeClr val="tx2"/>
                </a:solidFill>
                <a:latin typeface="+mn-ea"/>
                <a:ea typeface="+mn-ea"/>
              </a:rPr>
              <a:t>XXX</a:t>
            </a:r>
            <a:r>
              <a:rPr lang="zh-CN" altLang="en-US" dirty="0">
                <a:solidFill>
                  <a:schemeClr val="tx2"/>
                </a:solidFill>
                <a:latin typeface="+mn-ea"/>
                <a:ea typeface="+mn-ea"/>
              </a:rPr>
              <a:t>管理系统</a:t>
            </a:r>
            <a:r>
              <a:rPr lang="en-US" altLang="zh-CN" dirty="0">
                <a:solidFill>
                  <a:schemeClr val="tx2"/>
                </a:solidFill>
                <a:latin typeface="+mn-ea"/>
                <a:ea typeface="+mn-ea"/>
              </a:rPr>
              <a:t>,</a:t>
            </a:r>
            <a:r>
              <a:rPr lang="zh-CN" altLang="en-US" dirty="0">
                <a:solidFill>
                  <a:schemeClr val="tx2"/>
                </a:solidFill>
                <a:latin typeface="+mn-ea"/>
                <a:ea typeface="+mn-ea"/>
              </a:rPr>
              <a:t>网上一搜一大堆</a:t>
            </a:r>
            <a:r>
              <a:rPr lang="en-US" altLang="zh-CN" dirty="0">
                <a:solidFill>
                  <a:schemeClr val="tx2"/>
                </a:solidFill>
                <a:latin typeface="+mn-ea"/>
                <a:ea typeface="+mn-ea"/>
              </a:rPr>
              <a:t>,</a:t>
            </a:r>
            <a:r>
              <a:rPr lang="zh-CN" altLang="en-US" dirty="0">
                <a:solidFill>
                  <a:schemeClr val="tx2"/>
                </a:solidFill>
                <a:latin typeface="+mn-ea"/>
                <a:ea typeface="+mn-ea"/>
              </a:rPr>
              <a:t>做出来只是起到练手的作用</a:t>
            </a:r>
          </a:p>
        </p:txBody>
      </p:sp>
      <p:sp>
        <p:nvSpPr>
          <p:cNvPr id="82" name="矩形 81"/>
          <p:cNvSpPr/>
          <p:nvPr/>
        </p:nvSpPr>
        <p:spPr bwMode="auto">
          <a:xfrm>
            <a:off x="769789" y="3364136"/>
            <a:ext cx="3739746"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 typeface="Arial" pitchFamily="34" charset="0"/>
              <a:buNone/>
              <a:tabLst/>
            </a:pPr>
            <a:r>
              <a:rPr lang="zh-CN" altLang="en-US" dirty="0">
                <a:solidFill>
                  <a:srgbClr val="F8F8F8"/>
                </a:solidFill>
                <a:latin typeface="+mn-ea"/>
                <a:ea typeface="+mn-ea"/>
              </a:rPr>
              <a:t>有实际需求</a:t>
            </a:r>
            <a:r>
              <a:rPr lang="en-US" altLang="zh-CN" dirty="0">
                <a:solidFill>
                  <a:srgbClr val="F8F8F8"/>
                </a:solidFill>
                <a:latin typeface="+mn-ea"/>
                <a:ea typeface="+mn-ea"/>
              </a:rPr>
              <a:t>,</a:t>
            </a:r>
            <a:r>
              <a:rPr lang="zh-CN" altLang="en-US" dirty="0">
                <a:solidFill>
                  <a:srgbClr val="F8F8F8"/>
                </a:solidFill>
                <a:latin typeface="+mn-ea"/>
                <a:ea typeface="+mn-ea"/>
              </a:rPr>
              <a:t>能更好得模拟实际项目</a:t>
            </a:r>
            <a:r>
              <a:rPr lang="en-US" altLang="zh-CN" dirty="0">
                <a:solidFill>
                  <a:srgbClr val="F8F8F8"/>
                </a:solidFill>
                <a:latin typeface="+mn-ea"/>
                <a:ea typeface="+mn-ea"/>
              </a:rPr>
              <a:t>.</a:t>
            </a:r>
            <a:endParaRPr kumimoji="0" lang="zh-CN" altLang="en-US" sz="1800" b="0" i="0" u="none" strike="noStrike" cap="none" normalizeH="0" baseline="0" dirty="0">
              <a:ln>
                <a:noFill/>
              </a:ln>
              <a:solidFill>
                <a:srgbClr val="F8F8F8"/>
              </a:solidFill>
              <a:effectLst/>
              <a:latin typeface="+mn-ea"/>
              <a:ea typeface="+mn-ea"/>
            </a:endParaRPr>
          </a:p>
        </p:txBody>
      </p:sp>
      <p:sp>
        <p:nvSpPr>
          <p:cNvPr id="89" name="矩形 88"/>
          <p:cNvSpPr/>
          <p:nvPr/>
        </p:nvSpPr>
        <p:spPr bwMode="auto">
          <a:xfrm>
            <a:off x="6945303" y="3369944"/>
            <a:ext cx="4049622"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a:solidFill>
                  <a:srgbClr val="F8F8F8"/>
                </a:solidFill>
                <a:latin typeface="+mn-ea"/>
                <a:ea typeface="+mn-ea"/>
              </a:rPr>
              <a:t>做出来没实际客户用</a:t>
            </a:r>
            <a:r>
              <a:rPr lang="en-US" altLang="zh-CN" dirty="0">
                <a:solidFill>
                  <a:srgbClr val="F8F8F8"/>
                </a:solidFill>
                <a:latin typeface="+mn-ea"/>
                <a:ea typeface="+mn-ea"/>
              </a:rPr>
              <a:t>,</a:t>
            </a:r>
            <a:r>
              <a:rPr lang="zh-CN" altLang="en-US" dirty="0">
                <a:solidFill>
                  <a:srgbClr val="F8F8F8"/>
                </a:solidFill>
                <a:latin typeface="+mn-ea"/>
                <a:ea typeface="+mn-ea"/>
              </a:rPr>
              <a:t>做出来没成就感</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mn-ea"/>
              <a:ea typeface="+mn-ea"/>
            </a:endParaRPr>
          </a:p>
        </p:txBody>
      </p:sp>
      <p:sp>
        <p:nvSpPr>
          <p:cNvPr id="90" name="矩形 89"/>
          <p:cNvSpPr/>
          <p:nvPr/>
        </p:nvSpPr>
        <p:spPr bwMode="auto">
          <a:xfrm>
            <a:off x="6945303" y="3865244"/>
            <a:ext cx="3473558"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a:solidFill>
                  <a:srgbClr val="F8F8F8"/>
                </a:solidFill>
                <a:latin typeface="+mn-ea"/>
                <a:ea typeface="+mn-ea"/>
              </a:rPr>
              <a:t>难易比例难把握</a:t>
            </a:r>
            <a:r>
              <a:rPr lang="en-US" altLang="zh-CN" dirty="0">
                <a:solidFill>
                  <a:srgbClr val="F8F8F8"/>
                </a:solidFill>
                <a:latin typeface="+mn-ea"/>
                <a:ea typeface="+mn-ea"/>
              </a:rPr>
              <a:t>,</a:t>
            </a:r>
            <a:r>
              <a:rPr lang="zh-CN" altLang="en-US" dirty="0">
                <a:solidFill>
                  <a:srgbClr val="F8F8F8"/>
                </a:solidFill>
                <a:latin typeface="+mn-ea"/>
                <a:ea typeface="+mn-ea"/>
              </a:rPr>
              <a:t>项目初衷易跑偏</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mn-ea"/>
              <a:ea typeface="+mn-ea"/>
            </a:endParaRPr>
          </a:p>
        </p:txBody>
      </p:sp>
      <p:sp>
        <p:nvSpPr>
          <p:cNvPr id="92" name="TextBox 91"/>
          <p:cNvSpPr txBox="1"/>
          <p:nvPr/>
        </p:nvSpPr>
        <p:spPr>
          <a:xfrm>
            <a:off x="5371887" y="3018098"/>
            <a:ext cx="867545" cy="707886"/>
          </a:xfrm>
          <a:prstGeom prst="rect">
            <a:avLst/>
          </a:prstGeom>
          <a:noFill/>
        </p:spPr>
        <p:txBody>
          <a:bodyPr wrap="none" rtlCol="0">
            <a:spAutoFit/>
          </a:bodyPr>
          <a:lstStyle/>
          <a:p>
            <a:r>
              <a:rPr lang="en-US" altLang="zh-CN" sz="4000" dirty="0">
                <a:solidFill>
                  <a:srgbClr val="F8F8F8"/>
                </a:solidFill>
              </a:rPr>
              <a:t>VS</a:t>
            </a:r>
            <a:endParaRPr lang="zh-CN" altLang="en-US" sz="4000" dirty="0">
              <a:solidFill>
                <a:srgbClr val="F8F8F8"/>
              </a:solidFill>
            </a:endParaRPr>
          </a:p>
        </p:txBody>
      </p:sp>
      <p:sp>
        <p:nvSpPr>
          <p:cNvPr id="23" name="矩形 22"/>
          <p:cNvSpPr/>
          <p:nvPr/>
        </p:nvSpPr>
        <p:spPr bwMode="auto">
          <a:xfrm>
            <a:off x="477741" y="2919636"/>
            <a:ext cx="4033183"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a:r>
              <a:rPr lang="zh-CN" altLang="en-US" dirty="0">
                <a:solidFill>
                  <a:srgbClr val="F8F8F8"/>
                </a:solidFill>
                <a:latin typeface="+mn-ea"/>
                <a:ea typeface="+mn-ea"/>
              </a:rPr>
              <a:t>做出来能实际用到实处</a:t>
            </a:r>
            <a:r>
              <a:rPr lang="en-US" altLang="zh-CN" dirty="0">
                <a:solidFill>
                  <a:srgbClr val="F8F8F8"/>
                </a:solidFill>
                <a:latin typeface="+mn-ea"/>
                <a:ea typeface="+mn-ea"/>
              </a:rPr>
              <a:t>,</a:t>
            </a:r>
            <a:r>
              <a:rPr lang="zh-CN" altLang="en-US" dirty="0">
                <a:solidFill>
                  <a:srgbClr val="F8F8F8"/>
                </a:solidFill>
                <a:latin typeface="+mn-ea"/>
                <a:ea typeface="+mn-ea"/>
              </a:rPr>
              <a:t>做出后有人用</a:t>
            </a:r>
            <a:r>
              <a:rPr lang="en-US" altLang="zh-CN" dirty="0">
                <a:solidFill>
                  <a:srgbClr val="F8F8F8"/>
                </a:solidFill>
                <a:latin typeface="+mn-ea"/>
                <a:ea typeface="+mn-ea"/>
              </a:rPr>
              <a:t>.</a:t>
            </a:r>
            <a:endParaRPr lang="zh-CN" altLang="en-US" dirty="0">
              <a:solidFill>
                <a:srgbClr val="F8F8F8"/>
              </a:solidFill>
              <a:latin typeface="+mn-ea"/>
              <a:ea typeface="+mn-ea"/>
            </a:endParaRPr>
          </a:p>
        </p:txBody>
      </p:sp>
      <p:sp>
        <p:nvSpPr>
          <p:cNvPr id="25" name="矩形 24"/>
          <p:cNvSpPr/>
          <p:nvPr/>
        </p:nvSpPr>
        <p:spPr bwMode="auto">
          <a:xfrm>
            <a:off x="6951510" y="2918162"/>
            <a:ext cx="3827391"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a:solidFill>
                  <a:srgbClr val="F8F8F8"/>
                </a:solidFill>
                <a:latin typeface="+mn-ea"/>
                <a:ea typeface="+mn-ea"/>
              </a:rPr>
              <a:t>没有需求方凭空想出的需求</a:t>
            </a:r>
            <a:r>
              <a:rPr lang="en-US" altLang="zh-CN" dirty="0">
                <a:solidFill>
                  <a:srgbClr val="F8F8F8"/>
                </a:solidFill>
                <a:latin typeface="+mn-ea"/>
                <a:ea typeface="+mn-ea"/>
              </a:rPr>
              <a:t>,</a:t>
            </a:r>
            <a:r>
              <a:rPr lang="zh-CN" altLang="en-US" dirty="0">
                <a:solidFill>
                  <a:srgbClr val="F8F8F8"/>
                </a:solidFill>
                <a:latin typeface="+mn-ea"/>
                <a:ea typeface="+mn-ea"/>
              </a:rPr>
              <a:t>不准确</a:t>
            </a:r>
            <a:r>
              <a:rPr lang="en-US" altLang="zh-CN" dirty="0">
                <a:solidFill>
                  <a:srgbClr val="F8F8F8"/>
                </a:solidFill>
                <a:latin typeface="+mn-ea"/>
                <a:ea typeface="+mn-ea"/>
              </a:rPr>
              <a:t>.</a:t>
            </a:r>
            <a:endParaRPr lang="zh-CN" altLang="en-US" dirty="0">
              <a:solidFill>
                <a:srgbClr val="F8F8F8"/>
              </a:solidFill>
              <a:latin typeface="+mn-ea"/>
              <a:ea typeface="+mn-ea"/>
            </a:endParaRPr>
          </a:p>
        </p:txBody>
      </p:sp>
      <p:sp>
        <p:nvSpPr>
          <p:cNvPr id="27" name="矩形 26"/>
          <p:cNvSpPr/>
          <p:nvPr/>
        </p:nvSpPr>
        <p:spPr bwMode="auto">
          <a:xfrm>
            <a:off x="1500846" y="4304052"/>
            <a:ext cx="3010078"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 typeface="Arial" pitchFamily="34" charset="0"/>
              <a:buNone/>
              <a:tabLst/>
            </a:pPr>
            <a:r>
              <a:rPr lang="zh-CN" altLang="en-US" dirty="0">
                <a:solidFill>
                  <a:srgbClr val="F8F8F8"/>
                </a:solidFill>
                <a:latin typeface="+mn-ea"/>
                <a:ea typeface="+mn-ea"/>
              </a:rPr>
              <a:t>没有资金支持</a:t>
            </a:r>
            <a:r>
              <a:rPr lang="en-US" altLang="zh-CN" dirty="0">
                <a:solidFill>
                  <a:srgbClr val="F8F8F8"/>
                </a:solidFill>
                <a:latin typeface="+mn-ea"/>
                <a:ea typeface="+mn-ea"/>
              </a:rPr>
              <a:t>,</a:t>
            </a:r>
            <a:r>
              <a:rPr lang="zh-CN" altLang="en-US" dirty="0">
                <a:solidFill>
                  <a:srgbClr val="F8F8F8"/>
                </a:solidFill>
                <a:latin typeface="+mn-ea"/>
                <a:ea typeface="+mn-ea"/>
              </a:rPr>
              <a:t>谈什么做项目</a:t>
            </a:r>
            <a:r>
              <a:rPr lang="en-US" altLang="zh-CN" dirty="0">
                <a:solidFill>
                  <a:srgbClr val="F8F8F8"/>
                </a:solidFill>
                <a:latin typeface="+mn-ea"/>
                <a:ea typeface="+mn-ea"/>
              </a:rPr>
              <a:t>!</a:t>
            </a:r>
            <a:endParaRPr kumimoji="0" lang="zh-CN" altLang="en-US" sz="1800" b="0" i="0" u="none" strike="noStrike" cap="none" normalizeH="0" baseline="0" dirty="0">
              <a:ln>
                <a:noFill/>
              </a:ln>
              <a:solidFill>
                <a:srgbClr val="F8F8F8"/>
              </a:solidFill>
              <a:effectLst/>
              <a:latin typeface="+mn-ea"/>
              <a:ea typeface="+mn-ea"/>
            </a:endParaRPr>
          </a:p>
        </p:txBody>
      </p:sp>
      <p:sp>
        <p:nvSpPr>
          <p:cNvPr id="28" name="矩形 27"/>
          <p:cNvSpPr/>
          <p:nvPr/>
        </p:nvSpPr>
        <p:spPr bwMode="auto">
          <a:xfrm>
            <a:off x="769092" y="3834094"/>
            <a:ext cx="3739746"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 typeface="Arial" pitchFamily="34" charset="0"/>
              <a:buNone/>
              <a:tabLst/>
            </a:pPr>
            <a:r>
              <a:rPr lang="zh-CN" altLang="en-US" dirty="0">
                <a:solidFill>
                  <a:srgbClr val="F8F8F8"/>
                </a:solidFill>
                <a:latin typeface="+mn-ea"/>
                <a:ea typeface="+mn-ea"/>
              </a:rPr>
              <a:t>所做项目与课本所学有关</a:t>
            </a:r>
            <a:r>
              <a:rPr lang="en-US" altLang="zh-CN" dirty="0">
                <a:solidFill>
                  <a:srgbClr val="F8F8F8"/>
                </a:solidFill>
                <a:latin typeface="+mn-ea"/>
                <a:ea typeface="+mn-ea"/>
              </a:rPr>
              <a:t>,</a:t>
            </a:r>
            <a:r>
              <a:rPr lang="zh-CN" altLang="en-US" dirty="0">
                <a:solidFill>
                  <a:srgbClr val="F8F8F8"/>
                </a:solidFill>
                <a:latin typeface="+mn-ea"/>
                <a:ea typeface="+mn-ea"/>
              </a:rPr>
              <a:t>学以致用</a:t>
            </a:r>
            <a:r>
              <a:rPr lang="en-US" altLang="zh-CN" dirty="0">
                <a:solidFill>
                  <a:srgbClr val="F8F8F8"/>
                </a:solidFill>
                <a:latin typeface="+mn-ea"/>
                <a:ea typeface="+mn-ea"/>
              </a:rPr>
              <a:t>.</a:t>
            </a:r>
            <a:endParaRPr kumimoji="0" lang="zh-CN" altLang="en-US" sz="1800" b="0" i="0" u="none" strike="noStrike" cap="none" normalizeH="0" baseline="0" dirty="0">
              <a:ln>
                <a:noFill/>
              </a:ln>
              <a:solidFill>
                <a:srgbClr val="F8F8F8"/>
              </a:solidFill>
              <a:effectLst/>
              <a:latin typeface="+mn-ea"/>
              <a:ea typeface="+mn-ea"/>
            </a:endParaRPr>
          </a:p>
        </p:txBody>
      </p:sp>
    </p:spTree>
    <p:extLst>
      <p:ext uri="{BB962C8B-B14F-4D97-AF65-F5344CB8AC3E}">
        <p14:creationId xmlns:p14="http://schemas.microsoft.com/office/powerpoint/2010/main" val="1767551858"/>
      </p:ext>
    </p:extLst>
  </p:cSld>
  <p:clrMapOvr>
    <a:masterClrMapping/>
  </p:clrMapOvr>
  <p:transition spd="slow" advClick="0" advTm="6477">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10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60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3100"/>
                                </p:stCondLst>
                                <p:childTnLst>
                                  <p:par>
                                    <p:cTn id="41" presetID="2" presetClass="entr" presetSubtype="4" fill="hold" grpId="0" nodeType="afterEffect" p14:presetBounceEnd="20000">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14:bounceEnd="20000">
                                          <p:cBhvr additive="base">
                                            <p:cTn id="43" dur="500" fill="hold"/>
                                            <p:tgtEl>
                                              <p:spTgt spid="78"/>
                                            </p:tgtEl>
                                            <p:attrNameLst>
                                              <p:attrName>ppt_x</p:attrName>
                                            </p:attrNameLst>
                                          </p:cBhvr>
                                          <p:tavLst>
                                            <p:tav tm="0">
                                              <p:val>
                                                <p:strVal val="#ppt_x"/>
                                              </p:val>
                                            </p:tav>
                                            <p:tav tm="100000">
                                              <p:val>
                                                <p:strVal val="#ppt_x"/>
                                              </p:val>
                                            </p:tav>
                                          </p:tavLst>
                                        </p:anim>
                                        <p:anim calcmode="lin" valueType="num" p14:bounceEnd="20000">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20000">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14:bounceEnd="20000">
                                          <p:cBhvr additive="base">
                                            <p:cTn id="47" dur="500" fill="hold"/>
                                            <p:tgtEl>
                                              <p:spTgt spid="79"/>
                                            </p:tgtEl>
                                            <p:attrNameLst>
                                              <p:attrName>ppt_x</p:attrName>
                                            </p:attrNameLst>
                                          </p:cBhvr>
                                          <p:tavLst>
                                            <p:tav tm="0">
                                              <p:val>
                                                <p:strVal val="#ppt_x"/>
                                              </p:val>
                                            </p:tav>
                                            <p:tav tm="100000">
                                              <p:val>
                                                <p:strVal val="#ppt_x"/>
                                              </p:val>
                                            </p:tav>
                                          </p:tavLst>
                                        </p:anim>
                                        <p:anim calcmode="lin" valueType="num" p14:bounceEnd="20000">
                                          <p:cBhvr additive="base">
                                            <p:cTn id="48" dur="500" fill="hold"/>
                                            <p:tgtEl>
                                              <p:spTgt spid="79"/>
                                            </p:tgtEl>
                                            <p:attrNameLst>
                                              <p:attrName>ppt_y</p:attrName>
                                            </p:attrNameLst>
                                          </p:cBhvr>
                                          <p:tavLst>
                                            <p:tav tm="0">
                                              <p:val>
                                                <p:strVal val="1+#ppt_h/2"/>
                                              </p:val>
                                            </p:tav>
                                            <p:tav tm="100000">
                                              <p:val>
                                                <p:strVal val="#ppt_y"/>
                                              </p:val>
                                            </p:tav>
                                          </p:tavLst>
                                        </p:anim>
                                      </p:childTnLst>
                                    </p:cTn>
                                  </p:par>
                                  <p:par>
                                    <p:cTn id="49" presetID="22" presetClass="entr" presetSubtype="1"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up)">
                                          <p:cBhvr>
                                            <p:cTn id="51" dur="500"/>
                                            <p:tgtEl>
                                              <p:spTgt spid="81"/>
                                            </p:tgtEl>
                                          </p:cBhvr>
                                        </p:animEffect>
                                      </p:childTnLst>
                                    </p:cTn>
                                  </p:par>
                                </p:childTnLst>
                              </p:cTn>
                            </p:par>
                            <p:par>
                              <p:cTn id="52" fill="hold">
                                <p:stCondLst>
                                  <p:cond delay="3600"/>
                                </p:stCondLst>
                                <p:childTnLst>
                                  <p:par>
                                    <p:cTn id="53" presetID="22" presetClass="entr" presetSubtype="2" fill="hold" grpId="0" nodeType="after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wipe(right)">
                                          <p:cBhvr>
                                            <p:cTn id="55" dur="500"/>
                                            <p:tgtEl>
                                              <p:spTgt spid="82"/>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wipe(left)">
                                          <p:cBhvr>
                                            <p:cTn id="58" dur="500"/>
                                            <p:tgtEl>
                                              <p:spTgt spid="8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wipe(left)">
                                          <p:cBhvr>
                                            <p:cTn id="61" dur="500"/>
                                            <p:tgtEl>
                                              <p:spTgt spid="90"/>
                                            </p:tgtEl>
                                          </p:cBhvr>
                                        </p:animEffect>
                                      </p:childTnLst>
                                    </p:cTn>
                                  </p:par>
                                </p:childTnLst>
                              </p:cTn>
                            </p:par>
                            <p:par>
                              <p:cTn id="62" fill="hold">
                                <p:stCondLst>
                                  <p:cond delay="4100"/>
                                </p:stCondLst>
                                <p:childTnLst>
                                  <p:par>
                                    <p:cTn id="63" presetID="22" presetClass="entr" presetSubtype="2"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right)">
                                          <p:cBhvr>
                                            <p:cTn id="65" dur="500"/>
                                            <p:tgtEl>
                                              <p:spTgt spid="23"/>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par>
                              <p:cTn id="69" fill="hold">
                                <p:stCondLst>
                                  <p:cond delay="4600"/>
                                </p:stCondLst>
                                <p:childTnLst>
                                  <p:par>
                                    <p:cTn id="70" presetID="22" presetClass="entr" presetSubtype="2" fill="hold" grpId="0"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right)">
                                          <p:cBhvr>
                                            <p:cTn id="72" dur="500"/>
                                            <p:tgtEl>
                                              <p:spTgt spid="27"/>
                                            </p:tgtEl>
                                          </p:cBhvr>
                                        </p:animEffect>
                                      </p:childTnLst>
                                    </p:cTn>
                                  </p:par>
                                </p:childTnLst>
                              </p:cTn>
                            </p:par>
                            <p:par>
                              <p:cTn id="73" fill="hold">
                                <p:stCondLst>
                                  <p:cond delay="5100"/>
                                </p:stCondLst>
                                <p:childTnLst>
                                  <p:par>
                                    <p:cTn id="74" presetID="22" presetClass="entr" presetSubtype="2"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right)">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1" grpId="0"/>
          <p:bldP spid="82" grpId="0" animBg="1"/>
          <p:bldP spid="89" grpId="0" animBg="1"/>
          <p:bldP spid="90" grpId="0" animBg="1"/>
          <p:bldP spid="92" grpId="0"/>
          <p:bldP spid="23" grpId="0" animBg="1"/>
          <p:bldP spid="25" grpId="0" animBg="1"/>
          <p:bldP spid="27" grpId="0" animBg="1"/>
          <p:bldP spid="2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10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60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3100"/>
                                </p:stCondLst>
                                <p:childTnLst>
                                  <p:par>
                                    <p:cTn id="41" presetID="2" presetClass="entr" presetSubtype="4"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ppt_x"/>
                                              </p:val>
                                            </p:tav>
                                            <p:tav tm="100000">
                                              <p:val>
                                                <p:strVal val="#ppt_x"/>
                                              </p:val>
                                            </p:tav>
                                          </p:tavLst>
                                        </p:anim>
                                        <p:anim calcmode="lin" valueType="num">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ppt_x"/>
                                              </p:val>
                                            </p:tav>
                                            <p:tav tm="100000">
                                              <p:val>
                                                <p:strVal val="#ppt_x"/>
                                              </p:val>
                                            </p:tav>
                                          </p:tavLst>
                                        </p:anim>
                                        <p:anim calcmode="lin" valueType="num">
                                          <p:cBhvr additive="base">
                                            <p:cTn id="48" dur="500" fill="hold"/>
                                            <p:tgtEl>
                                              <p:spTgt spid="79"/>
                                            </p:tgtEl>
                                            <p:attrNameLst>
                                              <p:attrName>ppt_y</p:attrName>
                                            </p:attrNameLst>
                                          </p:cBhvr>
                                          <p:tavLst>
                                            <p:tav tm="0">
                                              <p:val>
                                                <p:strVal val="1+#ppt_h/2"/>
                                              </p:val>
                                            </p:tav>
                                            <p:tav tm="100000">
                                              <p:val>
                                                <p:strVal val="#ppt_y"/>
                                              </p:val>
                                            </p:tav>
                                          </p:tavLst>
                                        </p:anim>
                                      </p:childTnLst>
                                    </p:cTn>
                                  </p:par>
                                  <p:par>
                                    <p:cTn id="49" presetID="22" presetClass="entr" presetSubtype="1"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up)">
                                          <p:cBhvr>
                                            <p:cTn id="51" dur="500"/>
                                            <p:tgtEl>
                                              <p:spTgt spid="81"/>
                                            </p:tgtEl>
                                          </p:cBhvr>
                                        </p:animEffect>
                                      </p:childTnLst>
                                    </p:cTn>
                                  </p:par>
                                </p:childTnLst>
                              </p:cTn>
                            </p:par>
                            <p:par>
                              <p:cTn id="52" fill="hold">
                                <p:stCondLst>
                                  <p:cond delay="3600"/>
                                </p:stCondLst>
                                <p:childTnLst>
                                  <p:par>
                                    <p:cTn id="53" presetID="22" presetClass="entr" presetSubtype="2" fill="hold" grpId="0" nodeType="after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wipe(right)">
                                          <p:cBhvr>
                                            <p:cTn id="55" dur="500"/>
                                            <p:tgtEl>
                                              <p:spTgt spid="82"/>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wipe(left)">
                                          <p:cBhvr>
                                            <p:cTn id="58" dur="500"/>
                                            <p:tgtEl>
                                              <p:spTgt spid="8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wipe(left)">
                                          <p:cBhvr>
                                            <p:cTn id="61" dur="500"/>
                                            <p:tgtEl>
                                              <p:spTgt spid="90"/>
                                            </p:tgtEl>
                                          </p:cBhvr>
                                        </p:animEffect>
                                      </p:childTnLst>
                                    </p:cTn>
                                  </p:par>
                                </p:childTnLst>
                              </p:cTn>
                            </p:par>
                            <p:par>
                              <p:cTn id="62" fill="hold">
                                <p:stCondLst>
                                  <p:cond delay="4100"/>
                                </p:stCondLst>
                                <p:childTnLst>
                                  <p:par>
                                    <p:cTn id="63" presetID="22" presetClass="entr" presetSubtype="2"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right)">
                                          <p:cBhvr>
                                            <p:cTn id="65" dur="500"/>
                                            <p:tgtEl>
                                              <p:spTgt spid="23"/>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par>
                              <p:cTn id="69" fill="hold">
                                <p:stCondLst>
                                  <p:cond delay="4600"/>
                                </p:stCondLst>
                                <p:childTnLst>
                                  <p:par>
                                    <p:cTn id="70" presetID="22" presetClass="entr" presetSubtype="2" fill="hold" grpId="0"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right)">
                                          <p:cBhvr>
                                            <p:cTn id="72" dur="500"/>
                                            <p:tgtEl>
                                              <p:spTgt spid="27"/>
                                            </p:tgtEl>
                                          </p:cBhvr>
                                        </p:animEffect>
                                      </p:childTnLst>
                                    </p:cTn>
                                  </p:par>
                                </p:childTnLst>
                              </p:cTn>
                            </p:par>
                            <p:par>
                              <p:cTn id="73" fill="hold">
                                <p:stCondLst>
                                  <p:cond delay="5100"/>
                                </p:stCondLst>
                                <p:childTnLst>
                                  <p:par>
                                    <p:cTn id="74" presetID="22" presetClass="entr" presetSubtype="2"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right)">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1" grpId="0"/>
          <p:bldP spid="82" grpId="0" animBg="1"/>
          <p:bldP spid="89" grpId="0" animBg="1"/>
          <p:bldP spid="90" grpId="0" animBg="1"/>
          <p:bldP spid="92" grpId="0"/>
          <p:bldP spid="23" grpId="0" animBg="1"/>
          <p:bldP spid="25" grpId="0" animBg="1"/>
          <p:bldP spid="27" grpId="0" animBg="1"/>
          <p:bldP spid="28"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chemeClr val="accent2"/>
                </a:solidFill>
                <a:latin typeface="微软雅黑"/>
                <a:ea typeface="微软雅黑"/>
              </a:rPr>
              <a:t>项目难点说明</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nvGrpSpPr>
          <p:cNvPr id="58" name="组合 57"/>
          <p:cNvGrpSpPr/>
          <p:nvPr/>
        </p:nvGrpSpPr>
        <p:grpSpPr>
          <a:xfrm>
            <a:off x="8323664" y="2824312"/>
            <a:ext cx="2992140" cy="2992140"/>
            <a:chOff x="768366" y="1765300"/>
            <a:chExt cx="2992140" cy="2992140"/>
          </a:xfrm>
        </p:grpSpPr>
        <p:sp>
          <p:nvSpPr>
            <p:cNvPr id="59" name="椭圆 58"/>
            <p:cNvSpPr/>
            <p:nvPr/>
          </p:nvSpPr>
          <p:spPr bwMode="auto">
            <a:xfrm>
              <a:off x="768366" y="1765300"/>
              <a:ext cx="2992140" cy="2992140"/>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0" name="椭圆 59"/>
            <p:cNvSpPr/>
            <p:nvPr/>
          </p:nvSpPr>
          <p:spPr bwMode="auto">
            <a:xfrm>
              <a:off x="919898" y="1916832"/>
              <a:ext cx="2689076" cy="2689076"/>
            </a:xfrm>
            <a:prstGeom prst="ellipse">
              <a:avLst/>
            </a:prstGeom>
            <a:blipFill>
              <a:blip r:embed="rId3"/>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nvGrpSpPr>
          <p:cNvPr id="61" name="组合 60"/>
          <p:cNvGrpSpPr/>
          <p:nvPr/>
        </p:nvGrpSpPr>
        <p:grpSpPr>
          <a:xfrm>
            <a:off x="4312112" y="1099472"/>
            <a:ext cx="2992140" cy="2992140"/>
            <a:chOff x="768366" y="1765300"/>
            <a:chExt cx="2992140" cy="2992140"/>
          </a:xfrm>
        </p:grpSpPr>
        <p:sp>
          <p:nvSpPr>
            <p:cNvPr id="62" name="椭圆 61"/>
            <p:cNvSpPr/>
            <p:nvPr/>
          </p:nvSpPr>
          <p:spPr bwMode="auto">
            <a:xfrm>
              <a:off x="768366" y="1765300"/>
              <a:ext cx="2992140" cy="299214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3" name="椭圆 62"/>
            <p:cNvSpPr/>
            <p:nvPr/>
          </p:nvSpPr>
          <p:spPr bwMode="auto">
            <a:xfrm>
              <a:off x="919898" y="1916832"/>
              <a:ext cx="2689076" cy="2689076"/>
            </a:xfrm>
            <a:prstGeom prst="ellipse">
              <a:avLst/>
            </a:prstGeom>
            <a:blipFill>
              <a:blip r:embed="rId4"/>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nvGrpSpPr>
          <p:cNvPr id="64" name="组合 63"/>
          <p:cNvGrpSpPr/>
          <p:nvPr/>
        </p:nvGrpSpPr>
        <p:grpSpPr>
          <a:xfrm>
            <a:off x="684689" y="3299391"/>
            <a:ext cx="2992140" cy="2992140"/>
            <a:chOff x="768366" y="1765300"/>
            <a:chExt cx="2992140" cy="2992140"/>
          </a:xfrm>
        </p:grpSpPr>
        <p:sp>
          <p:nvSpPr>
            <p:cNvPr id="65" name="椭圆 64"/>
            <p:cNvSpPr/>
            <p:nvPr/>
          </p:nvSpPr>
          <p:spPr bwMode="auto">
            <a:xfrm>
              <a:off x="768366" y="1765300"/>
              <a:ext cx="2992140" cy="2992140"/>
            </a:xfrm>
            <a:prstGeom prst="ellipse">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6" name="椭圆 65"/>
            <p:cNvSpPr/>
            <p:nvPr/>
          </p:nvSpPr>
          <p:spPr bwMode="auto">
            <a:xfrm>
              <a:off x="919898" y="1916832"/>
              <a:ext cx="2689076" cy="2689076"/>
            </a:xfrm>
            <a:prstGeom prst="ellipse">
              <a:avLst/>
            </a:prstGeom>
            <a:blipFill>
              <a:blip r:embed="rId5"/>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
        <p:nvSpPr>
          <p:cNvPr id="67" name="椭圆 66"/>
          <p:cNvSpPr/>
          <p:nvPr/>
        </p:nvSpPr>
        <p:spPr bwMode="auto">
          <a:xfrm>
            <a:off x="603860" y="3260611"/>
            <a:ext cx="959991" cy="959991"/>
          </a:xfrm>
          <a:prstGeom prst="ellipse">
            <a:avLst/>
          </a:prstGeom>
          <a:solidFill>
            <a:schemeClr val="accent6"/>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8" name="椭圆 67"/>
          <p:cNvSpPr/>
          <p:nvPr/>
        </p:nvSpPr>
        <p:spPr bwMode="auto">
          <a:xfrm>
            <a:off x="4434021" y="829572"/>
            <a:ext cx="959991" cy="959991"/>
          </a:xfrm>
          <a:prstGeom prst="ellipse">
            <a:avLst/>
          </a:prstGeom>
          <a:solidFill>
            <a:schemeClr val="accent6"/>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9" name="椭圆 68"/>
          <p:cNvSpPr/>
          <p:nvPr/>
        </p:nvSpPr>
        <p:spPr bwMode="auto">
          <a:xfrm>
            <a:off x="8320619" y="2857039"/>
            <a:ext cx="959991" cy="959991"/>
          </a:xfrm>
          <a:prstGeom prst="ellipse">
            <a:avLst/>
          </a:prstGeom>
          <a:solidFill>
            <a:schemeClr val="accent6"/>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0" name="TextBox 69"/>
          <p:cNvSpPr txBox="1"/>
          <p:nvPr/>
        </p:nvSpPr>
        <p:spPr>
          <a:xfrm>
            <a:off x="760689" y="3394000"/>
            <a:ext cx="646331" cy="646331"/>
          </a:xfrm>
          <a:prstGeom prst="rect">
            <a:avLst/>
          </a:prstGeom>
          <a:noFill/>
        </p:spPr>
        <p:txBody>
          <a:bodyPr wrap="none" rtlCol="0">
            <a:spAutoFit/>
          </a:bodyPr>
          <a:lstStyle/>
          <a:p>
            <a:pPr algn="ctr"/>
            <a:r>
              <a:rPr lang="zh-CN" altLang="en-US" dirty="0">
                <a:solidFill>
                  <a:srgbClr val="F8F8F8"/>
                </a:solidFill>
                <a:latin typeface="+mn-ea"/>
                <a:ea typeface="+mn-ea"/>
              </a:rPr>
              <a:t>微信</a:t>
            </a:r>
            <a:endParaRPr lang="en-US" altLang="zh-CN" dirty="0">
              <a:solidFill>
                <a:srgbClr val="F8F8F8"/>
              </a:solidFill>
              <a:latin typeface="+mn-ea"/>
              <a:ea typeface="+mn-ea"/>
            </a:endParaRPr>
          </a:p>
          <a:p>
            <a:pPr algn="ctr"/>
            <a:r>
              <a:rPr lang="zh-CN" altLang="en-US" dirty="0">
                <a:solidFill>
                  <a:srgbClr val="F8F8F8"/>
                </a:solidFill>
                <a:latin typeface="+mn-ea"/>
                <a:ea typeface="+mn-ea"/>
              </a:rPr>
              <a:t>接口</a:t>
            </a:r>
          </a:p>
        </p:txBody>
      </p:sp>
      <p:sp>
        <p:nvSpPr>
          <p:cNvPr id="71" name="TextBox 70"/>
          <p:cNvSpPr txBox="1"/>
          <p:nvPr/>
        </p:nvSpPr>
        <p:spPr>
          <a:xfrm>
            <a:off x="4514223" y="970130"/>
            <a:ext cx="794192" cy="646331"/>
          </a:xfrm>
          <a:prstGeom prst="rect">
            <a:avLst/>
          </a:prstGeom>
          <a:noFill/>
        </p:spPr>
        <p:txBody>
          <a:bodyPr wrap="none" rtlCol="0">
            <a:spAutoFit/>
          </a:bodyPr>
          <a:lstStyle/>
          <a:p>
            <a:pPr algn="ctr"/>
            <a:r>
              <a:rPr lang="en-US" altLang="zh-CN" dirty="0">
                <a:solidFill>
                  <a:srgbClr val="F8F8F8"/>
                </a:solidFill>
                <a:latin typeface="+mn-ea"/>
                <a:ea typeface="+mn-ea"/>
              </a:rPr>
              <a:t>Word</a:t>
            </a:r>
          </a:p>
          <a:p>
            <a:pPr algn="ctr"/>
            <a:r>
              <a:rPr lang="zh-CN" altLang="en-US" dirty="0">
                <a:solidFill>
                  <a:srgbClr val="F8F8F8"/>
                </a:solidFill>
                <a:latin typeface="+mn-ea"/>
                <a:ea typeface="+mn-ea"/>
              </a:rPr>
              <a:t>排版</a:t>
            </a:r>
          </a:p>
        </p:txBody>
      </p:sp>
      <p:sp>
        <p:nvSpPr>
          <p:cNvPr id="72" name="TextBox 71"/>
          <p:cNvSpPr txBox="1"/>
          <p:nvPr/>
        </p:nvSpPr>
        <p:spPr>
          <a:xfrm>
            <a:off x="8260703" y="3029173"/>
            <a:ext cx="1107996" cy="646331"/>
          </a:xfrm>
          <a:prstGeom prst="rect">
            <a:avLst/>
          </a:prstGeom>
          <a:noFill/>
        </p:spPr>
        <p:txBody>
          <a:bodyPr wrap="none" rtlCol="0">
            <a:spAutoFit/>
          </a:bodyPr>
          <a:lstStyle/>
          <a:p>
            <a:pPr algn="ctr"/>
            <a:r>
              <a:rPr lang="zh-CN" altLang="en-US" dirty="0">
                <a:solidFill>
                  <a:srgbClr val="F8F8F8"/>
                </a:solidFill>
                <a:latin typeface="+mn-ea"/>
                <a:ea typeface="+mn-ea"/>
              </a:rPr>
              <a:t>手机</a:t>
            </a:r>
            <a:endParaRPr lang="en-US" altLang="zh-CN" dirty="0">
              <a:solidFill>
                <a:srgbClr val="F8F8F8"/>
              </a:solidFill>
              <a:latin typeface="+mn-ea"/>
              <a:ea typeface="+mn-ea"/>
            </a:endParaRPr>
          </a:p>
          <a:p>
            <a:pPr algn="ctr"/>
            <a:r>
              <a:rPr lang="zh-CN" altLang="en-US" dirty="0">
                <a:solidFill>
                  <a:srgbClr val="F8F8F8"/>
                </a:solidFill>
                <a:latin typeface="+mn-ea"/>
                <a:ea typeface="+mn-ea"/>
              </a:rPr>
              <a:t>页面呈现</a:t>
            </a:r>
          </a:p>
        </p:txBody>
      </p:sp>
      <p:sp>
        <p:nvSpPr>
          <p:cNvPr id="73" name="TextBox 72"/>
          <p:cNvSpPr txBox="1"/>
          <p:nvPr/>
        </p:nvSpPr>
        <p:spPr>
          <a:xfrm>
            <a:off x="937846" y="1311034"/>
            <a:ext cx="2592288" cy="923330"/>
          </a:xfrm>
          <a:prstGeom prst="rect">
            <a:avLst/>
          </a:prstGeom>
          <a:noFill/>
        </p:spPr>
        <p:txBody>
          <a:bodyPr wrap="square" rtlCol="0">
            <a:spAutoFit/>
          </a:bodyPr>
          <a:lstStyle/>
          <a:p>
            <a:r>
              <a:rPr lang="zh-CN" altLang="en-US" dirty="0">
                <a:solidFill>
                  <a:schemeClr val="tx2"/>
                </a:solidFill>
                <a:latin typeface="+mn-ea"/>
                <a:ea typeface="+mn-ea"/>
              </a:rPr>
              <a:t>微信给开发者提供了接口来扩充后台功能</a:t>
            </a:r>
            <a:r>
              <a:rPr lang="en-US" altLang="zh-CN" dirty="0">
                <a:solidFill>
                  <a:schemeClr val="tx2"/>
                </a:solidFill>
                <a:latin typeface="+mn-ea"/>
                <a:ea typeface="+mn-ea"/>
              </a:rPr>
              <a:t>,</a:t>
            </a:r>
            <a:r>
              <a:rPr lang="zh-CN" altLang="en-US" dirty="0">
                <a:solidFill>
                  <a:schemeClr val="tx2"/>
                </a:solidFill>
                <a:latin typeface="+mn-ea"/>
                <a:ea typeface="+mn-ea"/>
              </a:rPr>
              <a:t>但没有学过</a:t>
            </a:r>
            <a:r>
              <a:rPr lang="en-US" altLang="zh-CN" dirty="0">
                <a:solidFill>
                  <a:schemeClr val="tx2"/>
                </a:solidFill>
                <a:latin typeface="+mn-ea"/>
                <a:ea typeface="+mn-ea"/>
              </a:rPr>
              <a:t>,</a:t>
            </a:r>
            <a:r>
              <a:rPr lang="zh-CN" altLang="en-US" dirty="0">
                <a:solidFill>
                  <a:schemeClr val="tx2"/>
                </a:solidFill>
                <a:latin typeface="+mn-ea"/>
                <a:ea typeface="+mn-ea"/>
              </a:rPr>
              <a:t>需要查资料学习</a:t>
            </a:r>
          </a:p>
        </p:txBody>
      </p:sp>
      <p:sp>
        <p:nvSpPr>
          <p:cNvPr id="74" name="TextBox 73"/>
          <p:cNvSpPr txBox="1"/>
          <p:nvPr/>
        </p:nvSpPr>
        <p:spPr>
          <a:xfrm>
            <a:off x="4557346" y="4308234"/>
            <a:ext cx="2592288" cy="1200329"/>
          </a:xfrm>
          <a:prstGeom prst="rect">
            <a:avLst/>
          </a:prstGeom>
          <a:noFill/>
        </p:spPr>
        <p:txBody>
          <a:bodyPr wrap="square" rtlCol="0">
            <a:spAutoFit/>
          </a:bodyPr>
          <a:lstStyle/>
          <a:p>
            <a:r>
              <a:rPr lang="zh-CN" altLang="en-US" dirty="0">
                <a:solidFill>
                  <a:schemeClr val="tx2"/>
                </a:solidFill>
                <a:latin typeface="+mn-ea"/>
                <a:ea typeface="+mn-ea"/>
              </a:rPr>
              <a:t>在线填报信息功能中</a:t>
            </a:r>
            <a:endParaRPr lang="en-US" altLang="zh-CN" dirty="0">
              <a:solidFill>
                <a:schemeClr val="tx2"/>
              </a:solidFill>
              <a:latin typeface="+mn-ea"/>
              <a:ea typeface="+mn-ea"/>
            </a:endParaRPr>
          </a:p>
          <a:p>
            <a:r>
              <a:rPr lang="zh-CN" altLang="en-US" dirty="0">
                <a:solidFill>
                  <a:schemeClr val="tx2"/>
                </a:solidFill>
                <a:latin typeface="+mn-ea"/>
                <a:ea typeface="+mn-ea"/>
              </a:rPr>
              <a:t>后台将前台填报的信息自动生成</a:t>
            </a:r>
            <a:r>
              <a:rPr lang="en-US" altLang="zh-CN" dirty="0">
                <a:solidFill>
                  <a:schemeClr val="tx2"/>
                </a:solidFill>
                <a:latin typeface="+mn-ea"/>
                <a:ea typeface="+mn-ea"/>
              </a:rPr>
              <a:t>Word</a:t>
            </a:r>
            <a:r>
              <a:rPr lang="zh-CN" altLang="en-US" dirty="0">
                <a:solidFill>
                  <a:schemeClr val="tx2"/>
                </a:solidFill>
                <a:latin typeface="+mn-ea"/>
                <a:ea typeface="+mn-ea"/>
              </a:rPr>
              <a:t>文件</a:t>
            </a:r>
            <a:endParaRPr lang="en-US" altLang="zh-CN" dirty="0">
              <a:solidFill>
                <a:schemeClr val="tx2"/>
              </a:solidFill>
              <a:latin typeface="+mn-ea"/>
              <a:ea typeface="+mn-ea"/>
            </a:endParaRPr>
          </a:p>
          <a:p>
            <a:r>
              <a:rPr lang="en-US" altLang="zh-CN" dirty="0">
                <a:solidFill>
                  <a:schemeClr val="tx2"/>
                </a:solidFill>
                <a:latin typeface="+mn-ea"/>
                <a:ea typeface="+mn-ea"/>
              </a:rPr>
              <a:t>Word</a:t>
            </a:r>
            <a:r>
              <a:rPr lang="zh-CN" altLang="en-US" dirty="0">
                <a:solidFill>
                  <a:schemeClr val="tx2"/>
                </a:solidFill>
                <a:latin typeface="+mn-ea"/>
                <a:ea typeface="+mn-ea"/>
              </a:rPr>
              <a:t>排版有难点</a:t>
            </a:r>
            <a:endParaRPr lang="en-US" altLang="zh-CN" dirty="0">
              <a:solidFill>
                <a:schemeClr val="tx2"/>
              </a:solidFill>
              <a:latin typeface="+mn-ea"/>
              <a:ea typeface="+mn-ea"/>
            </a:endParaRPr>
          </a:p>
        </p:txBody>
      </p:sp>
      <p:sp>
        <p:nvSpPr>
          <p:cNvPr id="75" name="TextBox 74"/>
          <p:cNvSpPr txBox="1"/>
          <p:nvPr/>
        </p:nvSpPr>
        <p:spPr>
          <a:xfrm>
            <a:off x="8608646" y="930034"/>
            <a:ext cx="2592288" cy="923330"/>
          </a:xfrm>
          <a:prstGeom prst="rect">
            <a:avLst/>
          </a:prstGeom>
          <a:noFill/>
        </p:spPr>
        <p:txBody>
          <a:bodyPr wrap="square" rtlCol="0">
            <a:spAutoFit/>
          </a:bodyPr>
          <a:lstStyle/>
          <a:p>
            <a:r>
              <a:rPr lang="zh-CN" altLang="en-US" dirty="0">
                <a:solidFill>
                  <a:schemeClr val="tx2"/>
                </a:solidFill>
                <a:latin typeface="+mn-ea"/>
                <a:ea typeface="+mn-ea"/>
              </a:rPr>
              <a:t>页面要在手机上呈现出好的效果</a:t>
            </a:r>
            <a:r>
              <a:rPr lang="en-US" altLang="zh-CN" dirty="0">
                <a:solidFill>
                  <a:schemeClr val="tx2"/>
                </a:solidFill>
                <a:latin typeface="+mn-ea"/>
                <a:ea typeface="+mn-ea"/>
              </a:rPr>
              <a:t>,</a:t>
            </a:r>
            <a:r>
              <a:rPr lang="zh-CN" altLang="en-US" dirty="0">
                <a:solidFill>
                  <a:schemeClr val="tx2"/>
                </a:solidFill>
                <a:latin typeface="+mn-ea"/>
                <a:ea typeface="+mn-ea"/>
              </a:rPr>
              <a:t>前台代码没有学过</a:t>
            </a:r>
            <a:r>
              <a:rPr lang="en-US" altLang="zh-CN" dirty="0">
                <a:solidFill>
                  <a:schemeClr val="tx2"/>
                </a:solidFill>
                <a:latin typeface="+mn-ea"/>
                <a:ea typeface="+mn-ea"/>
              </a:rPr>
              <a:t>,</a:t>
            </a:r>
            <a:r>
              <a:rPr lang="zh-CN" altLang="en-US" dirty="0">
                <a:solidFill>
                  <a:schemeClr val="tx2"/>
                </a:solidFill>
                <a:latin typeface="+mn-ea"/>
                <a:ea typeface="+mn-ea"/>
              </a:rPr>
              <a:t>需要查资料学习</a:t>
            </a:r>
          </a:p>
        </p:txBody>
      </p:sp>
    </p:spTree>
    <p:extLst>
      <p:ext uri="{BB962C8B-B14F-4D97-AF65-F5344CB8AC3E}">
        <p14:creationId xmlns:p14="http://schemas.microsoft.com/office/powerpoint/2010/main" val="717516883"/>
      </p:ext>
    </p:extLst>
  </p:cSld>
  <p:clrMapOvr>
    <a:masterClrMapping/>
  </p:clrMapOvr>
  <p:transition spd="slow" advClick="0" advTm="710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42" presetClass="entr" presetSubtype="0"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anim calcmode="lin" valueType="num">
                                      <p:cBhvr>
                                        <p:cTn id="26" dur="500" fill="hold"/>
                                        <p:tgtEl>
                                          <p:spTgt spid="64"/>
                                        </p:tgtEl>
                                        <p:attrNameLst>
                                          <p:attrName>ppt_x</p:attrName>
                                        </p:attrNameLst>
                                      </p:cBhvr>
                                      <p:tavLst>
                                        <p:tav tm="0">
                                          <p:val>
                                            <p:strVal val="#ppt_x"/>
                                          </p:val>
                                        </p:tav>
                                        <p:tav tm="100000">
                                          <p:val>
                                            <p:strVal val="#ppt_x"/>
                                          </p:val>
                                        </p:tav>
                                      </p:tavLst>
                                    </p:anim>
                                    <p:anim calcmode="lin" valueType="num">
                                      <p:cBhvr>
                                        <p:cTn id="27" dur="500" fill="hold"/>
                                        <p:tgtEl>
                                          <p:spTgt spid="64"/>
                                        </p:tgtEl>
                                        <p:attrNameLst>
                                          <p:attrName>ppt_y</p:attrName>
                                        </p:attrNameLst>
                                      </p:cBhvr>
                                      <p:tavLst>
                                        <p:tav tm="0">
                                          <p:val>
                                            <p:strVal val="#ppt_y+.1"/>
                                          </p:val>
                                        </p:tav>
                                        <p:tav tm="100000">
                                          <p:val>
                                            <p:strVal val="#ppt_y"/>
                                          </p:val>
                                        </p:tav>
                                      </p:tavLst>
                                    </p:anim>
                                  </p:childTnLst>
                                </p:cTn>
                              </p:par>
                            </p:childTnLst>
                          </p:cTn>
                        </p:par>
                        <p:par>
                          <p:cTn id="28" fill="hold">
                            <p:stCondLst>
                              <p:cond delay="2400"/>
                            </p:stCondLst>
                            <p:childTnLst>
                              <p:par>
                                <p:cTn id="29" presetID="22" presetClass="entr" presetSubtype="4"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down)">
                                      <p:cBhvr>
                                        <p:cTn id="31" dur="500"/>
                                        <p:tgtEl>
                                          <p:spTgt spid="73"/>
                                        </p:tgtEl>
                                      </p:cBhvr>
                                    </p:animEffect>
                                  </p:childTnLst>
                                </p:cTn>
                              </p:par>
                            </p:childTnLst>
                          </p:cTn>
                        </p:par>
                        <p:par>
                          <p:cTn id="32" fill="hold">
                            <p:stCondLst>
                              <p:cond delay="2900"/>
                            </p:stCondLst>
                            <p:childTnLst>
                              <p:par>
                                <p:cTn id="33" presetID="52" presetClass="entr" presetSubtype="0" fill="hold" grpId="0" nodeType="afterEffect">
                                  <p:stCondLst>
                                    <p:cond delay="0"/>
                                  </p:stCondLst>
                                  <p:childTnLst>
                                    <p:set>
                                      <p:cBhvr>
                                        <p:cTn id="34" dur="1" fill="hold">
                                          <p:stCondLst>
                                            <p:cond delay="0"/>
                                          </p:stCondLst>
                                        </p:cTn>
                                        <p:tgtEl>
                                          <p:spTgt spid="67"/>
                                        </p:tgtEl>
                                        <p:attrNameLst>
                                          <p:attrName>style.visibility</p:attrName>
                                        </p:attrNameLst>
                                      </p:cBhvr>
                                      <p:to>
                                        <p:strVal val="visible"/>
                                      </p:to>
                                    </p:set>
                                    <p:animScale>
                                      <p:cBhvr>
                                        <p:cTn id="35" dur="500" decel="50000" fill="hold">
                                          <p:stCondLst>
                                            <p:cond delay="0"/>
                                          </p:stCondLst>
                                        </p:cTn>
                                        <p:tgtEl>
                                          <p:spTgt spid="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500" decel="50000" fill="hold">
                                          <p:stCondLst>
                                            <p:cond delay="0"/>
                                          </p:stCondLst>
                                        </p:cTn>
                                        <p:tgtEl>
                                          <p:spTgt spid="67"/>
                                        </p:tgtEl>
                                        <p:attrNameLst>
                                          <p:attrName>ppt_x</p:attrName>
                                          <p:attrName>ppt_y</p:attrName>
                                        </p:attrNameLst>
                                      </p:cBhvr>
                                    </p:animMotion>
                                    <p:animEffect transition="in" filter="fade">
                                      <p:cBhvr>
                                        <p:cTn id="37" dur="500"/>
                                        <p:tgtEl>
                                          <p:spTgt spid="67"/>
                                        </p:tgtEl>
                                      </p:cBhvr>
                                    </p:animEffect>
                                  </p:childTnLst>
                                </p:cTn>
                              </p:par>
                              <p:par>
                                <p:cTn id="38" presetID="52"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Scale>
                                      <p:cBhvr>
                                        <p:cTn id="40" dur="500" decel="50000" fill="hold">
                                          <p:stCondLst>
                                            <p:cond delay="0"/>
                                          </p:stCondLst>
                                        </p:cTn>
                                        <p:tgtEl>
                                          <p:spTgt spid="7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500" decel="50000" fill="hold">
                                          <p:stCondLst>
                                            <p:cond delay="0"/>
                                          </p:stCondLst>
                                        </p:cTn>
                                        <p:tgtEl>
                                          <p:spTgt spid="70"/>
                                        </p:tgtEl>
                                        <p:attrNameLst>
                                          <p:attrName>ppt_x</p:attrName>
                                          <p:attrName>ppt_y</p:attrName>
                                        </p:attrNameLst>
                                      </p:cBhvr>
                                    </p:animMotion>
                                    <p:animEffect transition="in" filter="fade">
                                      <p:cBhvr>
                                        <p:cTn id="42" dur="500"/>
                                        <p:tgtEl>
                                          <p:spTgt spid="70"/>
                                        </p:tgtEl>
                                      </p:cBhvr>
                                    </p:animEffect>
                                  </p:childTnLst>
                                </p:cTn>
                              </p:par>
                            </p:childTnLst>
                          </p:cTn>
                        </p:par>
                        <p:par>
                          <p:cTn id="43" fill="hold">
                            <p:stCondLst>
                              <p:cond delay="3400"/>
                            </p:stCondLst>
                            <p:childTnLst>
                              <p:par>
                                <p:cTn id="44" presetID="47" presetClass="entr" presetSubtype="0" fill="hold"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anim calcmode="lin" valueType="num">
                                      <p:cBhvr>
                                        <p:cTn id="47" dur="500" fill="hold"/>
                                        <p:tgtEl>
                                          <p:spTgt spid="61"/>
                                        </p:tgtEl>
                                        <p:attrNameLst>
                                          <p:attrName>ppt_x</p:attrName>
                                        </p:attrNameLst>
                                      </p:cBhvr>
                                      <p:tavLst>
                                        <p:tav tm="0">
                                          <p:val>
                                            <p:strVal val="#ppt_x"/>
                                          </p:val>
                                        </p:tav>
                                        <p:tav tm="100000">
                                          <p:val>
                                            <p:strVal val="#ppt_x"/>
                                          </p:val>
                                        </p:tav>
                                      </p:tavLst>
                                    </p:anim>
                                    <p:anim calcmode="lin" valueType="num">
                                      <p:cBhvr>
                                        <p:cTn id="48" dur="500" fill="hold"/>
                                        <p:tgtEl>
                                          <p:spTgt spid="61"/>
                                        </p:tgtEl>
                                        <p:attrNameLst>
                                          <p:attrName>ppt_y</p:attrName>
                                        </p:attrNameLst>
                                      </p:cBhvr>
                                      <p:tavLst>
                                        <p:tav tm="0">
                                          <p:val>
                                            <p:strVal val="#ppt_y-.1"/>
                                          </p:val>
                                        </p:tav>
                                        <p:tav tm="100000">
                                          <p:val>
                                            <p:strVal val="#ppt_y"/>
                                          </p:val>
                                        </p:tav>
                                      </p:tavLst>
                                    </p:anim>
                                  </p:childTnLst>
                                </p:cTn>
                              </p:par>
                            </p:childTnLst>
                          </p:cTn>
                        </p:par>
                        <p:par>
                          <p:cTn id="49" fill="hold">
                            <p:stCondLst>
                              <p:cond delay="3900"/>
                            </p:stCondLst>
                            <p:childTnLst>
                              <p:par>
                                <p:cTn id="50" presetID="22" presetClass="entr" presetSubtype="1" fill="hold" grpId="0" nodeType="after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wipe(up)">
                                      <p:cBhvr>
                                        <p:cTn id="52" dur="500"/>
                                        <p:tgtEl>
                                          <p:spTgt spid="74"/>
                                        </p:tgtEl>
                                      </p:cBhvr>
                                    </p:animEffect>
                                  </p:childTnLst>
                                </p:cTn>
                              </p:par>
                            </p:childTnLst>
                          </p:cTn>
                        </p:par>
                        <p:par>
                          <p:cTn id="53" fill="hold">
                            <p:stCondLst>
                              <p:cond delay="4400"/>
                            </p:stCondLst>
                            <p:childTnLst>
                              <p:par>
                                <p:cTn id="54" presetID="52" presetClass="entr" presetSubtype="0" fill="hold" grpId="0" nodeType="afterEffect">
                                  <p:stCondLst>
                                    <p:cond delay="0"/>
                                  </p:stCondLst>
                                  <p:childTnLst>
                                    <p:set>
                                      <p:cBhvr>
                                        <p:cTn id="55" dur="1" fill="hold">
                                          <p:stCondLst>
                                            <p:cond delay="0"/>
                                          </p:stCondLst>
                                        </p:cTn>
                                        <p:tgtEl>
                                          <p:spTgt spid="68"/>
                                        </p:tgtEl>
                                        <p:attrNameLst>
                                          <p:attrName>style.visibility</p:attrName>
                                        </p:attrNameLst>
                                      </p:cBhvr>
                                      <p:to>
                                        <p:strVal val="visible"/>
                                      </p:to>
                                    </p:set>
                                    <p:animScale>
                                      <p:cBhvr>
                                        <p:cTn id="56" dur="500" decel="50000" fill="hold">
                                          <p:stCondLst>
                                            <p:cond delay="0"/>
                                          </p:stCondLst>
                                        </p:cTn>
                                        <p:tgtEl>
                                          <p:spTgt spid="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500" decel="50000" fill="hold">
                                          <p:stCondLst>
                                            <p:cond delay="0"/>
                                          </p:stCondLst>
                                        </p:cTn>
                                        <p:tgtEl>
                                          <p:spTgt spid="68"/>
                                        </p:tgtEl>
                                        <p:attrNameLst>
                                          <p:attrName>ppt_x</p:attrName>
                                          <p:attrName>ppt_y</p:attrName>
                                        </p:attrNameLst>
                                      </p:cBhvr>
                                    </p:animMotion>
                                    <p:animEffect transition="in" filter="fade">
                                      <p:cBhvr>
                                        <p:cTn id="58" dur="500"/>
                                        <p:tgtEl>
                                          <p:spTgt spid="68"/>
                                        </p:tgtEl>
                                      </p:cBhvr>
                                    </p:animEffect>
                                  </p:childTnLst>
                                </p:cTn>
                              </p:par>
                              <p:par>
                                <p:cTn id="59" presetID="52"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animScale>
                                      <p:cBhvr>
                                        <p:cTn id="61" dur="500" decel="50000" fill="hold">
                                          <p:stCondLst>
                                            <p:cond delay="0"/>
                                          </p:stCondLst>
                                        </p:cTn>
                                        <p:tgtEl>
                                          <p:spTgt spid="7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2" dur="500" decel="50000" fill="hold">
                                          <p:stCondLst>
                                            <p:cond delay="0"/>
                                          </p:stCondLst>
                                        </p:cTn>
                                        <p:tgtEl>
                                          <p:spTgt spid="71"/>
                                        </p:tgtEl>
                                        <p:attrNameLst>
                                          <p:attrName>ppt_x</p:attrName>
                                          <p:attrName>ppt_y</p:attrName>
                                        </p:attrNameLst>
                                      </p:cBhvr>
                                    </p:animMotion>
                                    <p:animEffect transition="in" filter="fade">
                                      <p:cBhvr>
                                        <p:cTn id="63" dur="500"/>
                                        <p:tgtEl>
                                          <p:spTgt spid="71"/>
                                        </p:tgtEl>
                                      </p:cBhvr>
                                    </p:animEffect>
                                  </p:childTnLst>
                                </p:cTn>
                              </p:par>
                            </p:childTnLst>
                          </p:cTn>
                        </p:par>
                        <p:par>
                          <p:cTn id="64" fill="hold">
                            <p:stCondLst>
                              <p:cond delay="4900"/>
                            </p:stCondLst>
                            <p:childTnLst>
                              <p:par>
                                <p:cTn id="65" presetID="42" presetClass="entr" presetSubtype="0" fill="hold"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anim calcmode="lin" valueType="num">
                                      <p:cBhvr>
                                        <p:cTn id="68" dur="500" fill="hold"/>
                                        <p:tgtEl>
                                          <p:spTgt spid="58"/>
                                        </p:tgtEl>
                                        <p:attrNameLst>
                                          <p:attrName>ppt_x</p:attrName>
                                        </p:attrNameLst>
                                      </p:cBhvr>
                                      <p:tavLst>
                                        <p:tav tm="0">
                                          <p:val>
                                            <p:strVal val="#ppt_x"/>
                                          </p:val>
                                        </p:tav>
                                        <p:tav tm="100000">
                                          <p:val>
                                            <p:strVal val="#ppt_x"/>
                                          </p:val>
                                        </p:tav>
                                      </p:tavLst>
                                    </p:anim>
                                    <p:anim calcmode="lin" valueType="num">
                                      <p:cBhvr>
                                        <p:cTn id="69" dur="500" fill="hold"/>
                                        <p:tgtEl>
                                          <p:spTgt spid="58"/>
                                        </p:tgtEl>
                                        <p:attrNameLst>
                                          <p:attrName>ppt_y</p:attrName>
                                        </p:attrNameLst>
                                      </p:cBhvr>
                                      <p:tavLst>
                                        <p:tav tm="0">
                                          <p:val>
                                            <p:strVal val="#ppt_y+.1"/>
                                          </p:val>
                                        </p:tav>
                                        <p:tav tm="100000">
                                          <p:val>
                                            <p:strVal val="#ppt_y"/>
                                          </p:val>
                                        </p:tav>
                                      </p:tavLst>
                                    </p:anim>
                                  </p:childTnLst>
                                </p:cTn>
                              </p:par>
                            </p:childTnLst>
                          </p:cTn>
                        </p:par>
                        <p:par>
                          <p:cTn id="70" fill="hold">
                            <p:stCondLst>
                              <p:cond delay="5400"/>
                            </p:stCondLst>
                            <p:childTnLst>
                              <p:par>
                                <p:cTn id="71" presetID="22" presetClass="entr" presetSubtype="4" fill="hold" grpId="0" nodeType="after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down)">
                                      <p:cBhvr>
                                        <p:cTn id="73" dur="500"/>
                                        <p:tgtEl>
                                          <p:spTgt spid="75"/>
                                        </p:tgtEl>
                                      </p:cBhvr>
                                    </p:animEffect>
                                  </p:childTnLst>
                                </p:cTn>
                              </p:par>
                            </p:childTnLst>
                          </p:cTn>
                        </p:par>
                        <p:par>
                          <p:cTn id="74" fill="hold">
                            <p:stCondLst>
                              <p:cond delay="5900"/>
                            </p:stCondLst>
                            <p:childTnLst>
                              <p:par>
                                <p:cTn id="75" presetID="52" presetClass="entr" presetSubtype="0" fill="hold" grpId="0" nodeType="afterEffect">
                                  <p:stCondLst>
                                    <p:cond delay="0"/>
                                  </p:stCondLst>
                                  <p:childTnLst>
                                    <p:set>
                                      <p:cBhvr>
                                        <p:cTn id="76" dur="1" fill="hold">
                                          <p:stCondLst>
                                            <p:cond delay="0"/>
                                          </p:stCondLst>
                                        </p:cTn>
                                        <p:tgtEl>
                                          <p:spTgt spid="69"/>
                                        </p:tgtEl>
                                        <p:attrNameLst>
                                          <p:attrName>style.visibility</p:attrName>
                                        </p:attrNameLst>
                                      </p:cBhvr>
                                      <p:to>
                                        <p:strVal val="visible"/>
                                      </p:to>
                                    </p:set>
                                    <p:animScale>
                                      <p:cBhvr>
                                        <p:cTn id="77" dur="500" decel="50000" fill="hold">
                                          <p:stCondLst>
                                            <p:cond delay="0"/>
                                          </p:stCondLst>
                                        </p:cTn>
                                        <p:tgtEl>
                                          <p:spTgt spid="6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500" decel="50000" fill="hold">
                                          <p:stCondLst>
                                            <p:cond delay="0"/>
                                          </p:stCondLst>
                                        </p:cTn>
                                        <p:tgtEl>
                                          <p:spTgt spid="69"/>
                                        </p:tgtEl>
                                        <p:attrNameLst>
                                          <p:attrName>ppt_x</p:attrName>
                                          <p:attrName>ppt_y</p:attrName>
                                        </p:attrNameLst>
                                      </p:cBhvr>
                                    </p:animMotion>
                                    <p:animEffect transition="in" filter="fade">
                                      <p:cBhvr>
                                        <p:cTn id="79" dur="500"/>
                                        <p:tgtEl>
                                          <p:spTgt spid="69"/>
                                        </p:tgtEl>
                                      </p:cBhvr>
                                    </p:animEffect>
                                  </p:childTnLst>
                                </p:cTn>
                              </p:par>
                              <p:par>
                                <p:cTn id="80" presetID="52" presetClass="entr" presetSubtype="0" fill="hold" grpId="0" nodeType="withEffect">
                                  <p:stCondLst>
                                    <p:cond delay="0"/>
                                  </p:stCondLst>
                                  <p:childTnLst>
                                    <p:set>
                                      <p:cBhvr>
                                        <p:cTn id="81" dur="1" fill="hold">
                                          <p:stCondLst>
                                            <p:cond delay="0"/>
                                          </p:stCondLst>
                                        </p:cTn>
                                        <p:tgtEl>
                                          <p:spTgt spid="72"/>
                                        </p:tgtEl>
                                        <p:attrNameLst>
                                          <p:attrName>style.visibility</p:attrName>
                                        </p:attrNameLst>
                                      </p:cBhvr>
                                      <p:to>
                                        <p:strVal val="visible"/>
                                      </p:to>
                                    </p:set>
                                    <p:animScale>
                                      <p:cBhvr>
                                        <p:cTn id="82" dur="500" decel="50000" fill="hold">
                                          <p:stCondLst>
                                            <p:cond delay="0"/>
                                          </p:stCondLst>
                                        </p:cTn>
                                        <p:tgtEl>
                                          <p:spTgt spid="7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500" decel="50000" fill="hold">
                                          <p:stCondLst>
                                            <p:cond delay="0"/>
                                          </p:stCondLst>
                                        </p:cTn>
                                        <p:tgtEl>
                                          <p:spTgt spid="72"/>
                                        </p:tgtEl>
                                        <p:attrNameLst>
                                          <p:attrName>ppt_x</p:attrName>
                                          <p:attrName>ppt_y</p:attrName>
                                        </p:attrNameLst>
                                      </p:cBhvr>
                                    </p:animMotion>
                                    <p:animEffect transition="in" filter="fade">
                                      <p:cBhvr>
                                        <p:cTn id="8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67" grpId="0" animBg="1"/>
      <p:bldP spid="68" grpId="0" animBg="1"/>
      <p:bldP spid="69" grpId="0" animBg="1"/>
      <p:bldP spid="70" grpId="0"/>
      <p:bldP spid="71" grpId="0"/>
      <p:bldP spid="72" grpId="0"/>
      <p:bldP spid="73" grpId="0"/>
      <p:bldP spid="74" grpId="0"/>
      <p:bldP spid="7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634504" cy="461665"/>
          </a:xfrm>
          <a:prstGeom prst="rect">
            <a:avLst/>
          </a:prstGeom>
          <a:noFill/>
        </p:spPr>
        <p:txBody>
          <a:bodyPr wrap="none" rtlCol="0">
            <a:spAutoFit/>
          </a:bodyPr>
          <a:lstStyle/>
          <a:p>
            <a:r>
              <a:rPr lang="en-US" altLang="zh-CN" sz="2400" dirty="0" err="1">
                <a:solidFill>
                  <a:schemeClr val="tx2"/>
                </a:solidFill>
                <a:latin typeface="微软雅黑"/>
                <a:ea typeface="微软雅黑"/>
              </a:rPr>
              <a:t>redmine</a:t>
            </a:r>
            <a:r>
              <a:rPr lang="zh-CN" altLang="en-US" sz="2400" dirty="0">
                <a:solidFill>
                  <a:schemeClr val="tx2"/>
                </a:solidFill>
                <a:latin typeface="微软雅黑"/>
                <a:ea typeface="微软雅黑"/>
              </a:rPr>
              <a:t>任务展示</a:t>
            </a:r>
            <a:endParaRPr lang="en-US" altLang="zh-CN" sz="2400" dirty="0">
              <a:solidFill>
                <a:schemeClr val="tx2"/>
              </a:solidFill>
              <a:latin typeface="微软雅黑"/>
              <a:ea typeface="微软雅黑"/>
            </a:endParaRP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8" name="Freeform 5"/>
          <p:cNvSpPr>
            <a:spLocks/>
          </p:cNvSpPr>
          <p:nvPr/>
        </p:nvSpPr>
        <p:spPr bwMode="auto">
          <a:xfrm>
            <a:off x="7256915" y="659876"/>
            <a:ext cx="4582988" cy="5001372"/>
          </a:xfrm>
          <a:custGeom>
            <a:avLst/>
            <a:gdLst>
              <a:gd name="T0" fmla="*/ 17752 w 17752"/>
              <a:gd name="T1" fmla="*/ 18550 h 18550"/>
              <a:gd name="T2" fmla="*/ 16834 w 17752"/>
              <a:gd name="T3" fmla="*/ 18494 h 18550"/>
              <a:gd name="T4" fmla="*/ 15927 w 17752"/>
              <a:gd name="T5" fmla="*/ 18393 h 18550"/>
              <a:gd name="T6" fmla="*/ 15034 w 17752"/>
              <a:gd name="T7" fmla="*/ 18251 h 18550"/>
              <a:gd name="T8" fmla="*/ 14158 w 17752"/>
              <a:gd name="T9" fmla="*/ 18064 h 18550"/>
              <a:gd name="T10" fmla="*/ 13295 w 17752"/>
              <a:gd name="T11" fmla="*/ 17838 h 18550"/>
              <a:gd name="T12" fmla="*/ 12451 w 17752"/>
              <a:gd name="T13" fmla="*/ 17571 h 18550"/>
              <a:gd name="T14" fmla="*/ 11625 w 17752"/>
              <a:gd name="T15" fmla="*/ 17265 h 18550"/>
              <a:gd name="T16" fmla="*/ 10818 w 17752"/>
              <a:gd name="T17" fmla="*/ 16922 h 18550"/>
              <a:gd name="T18" fmla="*/ 10031 w 17752"/>
              <a:gd name="T19" fmla="*/ 16541 h 18550"/>
              <a:gd name="T20" fmla="*/ 9264 w 17752"/>
              <a:gd name="T21" fmla="*/ 16126 h 18550"/>
              <a:gd name="T22" fmla="*/ 8521 w 17752"/>
              <a:gd name="T23" fmla="*/ 15675 h 18550"/>
              <a:gd name="T24" fmla="*/ 7801 w 17752"/>
              <a:gd name="T25" fmla="*/ 15190 h 18550"/>
              <a:gd name="T26" fmla="*/ 7106 w 17752"/>
              <a:gd name="T27" fmla="*/ 14674 h 18550"/>
              <a:gd name="T28" fmla="*/ 6436 w 17752"/>
              <a:gd name="T29" fmla="*/ 14126 h 18550"/>
              <a:gd name="T30" fmla="*/ 5793 w 17752"/>
              <a:gd name="T31" fmla="*/ 13547 h 18550"/>
              <a:gd name="T32" fmla="*/ 5178 w 17752"/>
              <a:gd name="T33" fmla="*/ 12940 h 18550"/>
              <a:gd name="T34" fmla="*/ 4591 w 17752"/>
              <a:gd name="T35" fmla="*/ 12304 h 18550"/>
              <a:gd name="T36" fmla="*/ 4035 w 17752"/>
              <a:gd name="T37" fmla="*/ 11642 h 18550"/>
              <a:gd name="T38" fmla="*/ 3509 w 17752"/>
              <a:gd name="T39" fmla="*/ 10954 h 18550"/>
              <a:gd name="T40" fmla="*/ 3017 w 17752"/>
              <a:gd name="T41" fmla="*/ 10241 h 18550"/>
              <a:gd name="T42" fmla="*/ 2556 w 17752"/>
              <a:gd name="T43" fmla="*/ 9503 h 18550"/>
              <a:gd name="T44" fmla="*/ 2131 w 17752"/>
              <a:gd name="T45" fmla="*/ 8743 h 18550"/>
              <a:gd name="T46" fmla="*/ 1740 w 17752"/>
              <a:gd name="T47" fmla="*/ 7961 h 18550"/>
              <a:gd name="T48" fmla="*/ 1387 w 17752"/>
              <a:gd name="T49" fmla="*/ 7160 h 18550"/>
              <a:gd name="T50" fmla="*/ 1070 w 17752"/>
              <a:gd name="T51" fmla="*/ 6338 h 18550"/>
              <a:gd name="T52" fmla="*/ 793 w 17752"/>
              <a:gd name="T53" fmla="*/ 5499 h 18550"/>
              <a:gd name="T54" fmla="*/ 555 w 17752"/>
              <a:gd name="T55" fmla="*/ 4642 h 18550"/>
              <a:gd name="T56" fmla="*/ 358 w 17752"/>
              <a:gd name="T57" fmla="*/ 3768 h 18550"/>
              <a:gd name="T58" fmla="*/ 203 w 17752"/>
              <a:gd name="T59" fmla="*/ 2880 h 18550"/>
              <a:gd name="T60" fmla="*/ 90 w 17752"/>
              <a:gd name="T61" fmla="*/ 1978 h 18550"/>
              <a:gd name="T62" fmla="*/ 23 w 17752"/>
              <a:gd name="T63" fmla="*/ 1062 h 18550"/>
              <a:gd name="T64" fmla="*/ 0 w 17752"/>
              <a:gd name="T65" fmla="*/ 136 h 18550"/>
              <a:gd name="T66" fmla="*/ 0 w 17752"/>
              <a:gd name="T67" fmla="*/ 101 h 18550"/>
              <a:gd name="T68" fmla="*/ 1 w 17752"/>
              <a:gd name="T69" fmla="*/ 67 h 18550"/>
              <a:gd name="T70" fmla="*/ 1 w 17752"/>
              <a:gd name="T71" fmla="*/ 34 h 18550"/>
              <a:gd name="T72" fmla="*/ 1 w 17752"/>
              <a:gd name="T73" fmla="*/ 0 h 18550"/>
              <a:gd name="T74" fmla="*/ 17752 w 17752"/>
              <a:gd name="T75" fmla="*/ 0 h 18550"/>
              <a:gd name="T76" fmla="*/ 17752 w 17752"/>
              <a:gd name="T77" fmla="*/ 18550 h 18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52" h="18550">
                <a:moveTo>
                  <a:pt x="17752" y="18550"/>
                </a:moveTo>
                <a:lnTo>
                  <a:pt x="16834" y="18494"/>
                </a:lnTo>
                <a:lnTo>
                  <a:pt x="15927" y="18393"/>
                </a:lnTo>
                <a:lnTo>
                  <a:pt x="15034" y="18251"/>
                </a:lnTo>
                <a:lnTo>
                  <a:pt x="14158" y="18064"/>
                </a:lnTo>
                <a:lnTo>
                  <a:pt x="13295" y="17838"/>
                </a:lnTo>
                <a:lnTo>
                  <a:pt x="12451" y="17571"/>
                </a:lnTo>
                <a:lnTo>
                  <a:pt x="11625" y="17265"/>
                </a:lnTo>
                <a:lnTo>
                  <a:pt x="10818" y="16922"/>
                </a:lnTo>
                <a:lnTo>
                  <a:pt x="10031" y="16541"/>
                </a:lnTo>
                <a:lnTo>
                  <a:pt x="9264" y="16126"/>
                </a:lnTo>
                <a:lnTo>
                  <a:pt x="8521" y="15675"/>
                </a:lnTo>
                <a:lnTo>
                  <a:pt x="7801" y="15190"/>
                </a:lnTo>
                <a:lnTo>
                  <a:pt x="7106" y="14674"/>
                </a:lnTo>
                <a:lnTo>
                  <a:pt x="6436" y="14126"/>
                </a:lnTo>
                <a:lnTo>
                  <a:pt x="5793" y="13547"/>
                </a:lnTo>
                <a:lnTo>
                  <a:pt x="5178" y="12940"/>
                </a:lnTo>
                <a:lnTo>
                  <a:pt x="4591" y="12304"/>
                </a:lnTo>
                <a:lnTo>
                  <a:pt x="4035" y="11642"/>
                </a:lnTo>
                <a:lnTo>
                  <a:pt x="3509" y="10954"/>
                </a:lnTo>
                <a:lnTo>
                  <a:pt x="3017" y="10241"/>
                </a:lnTo>
                <a:lnTo>
                  <a:pt x="2556" y="9503"/>
                </a:lnTo>
                <a:lnTo>
                  <a:pt x="2131" y="8743"/>
                </a:lnTo>
                <a:lnTo>
                  <a:pt x="1740" y="7961"/>
                </a:lnTo>
                <a:lnTo>
                  <a:pt x="1387" y="7160"/>
                </a:lnTo>
                <a:lnTo>
                  <a:pt x="1070" y="6338"/>
                </a:lnTo>
                <a:lnTo>
                  <a:pt x="793" y="5499"/>
                </a:lnTo>
                <a:lnTo>
                  <a:pt x="555" y="4642"/>
                </a:lnTo>
                <a:lnTo>
                  <a:pt x="358" y="3768"/>
                </a:lnTo>
                <a:lnTo>
                  <a:pt x="203" y="2880"/>
                </a:lnTo>
                <a:lnTo>
                  <a:pt x="90" y="1978"/>
                </a:lnTo>
                <a:lnTo>
                  <a:pt x="23" y="1062"/>
                </a:lnTo>
                <a:lnTo>
                  <a:pt x="0" y="136"/>
                </a:lnTo>
                <a:lnTo>
                  <a:pt x="0" y="101"/>
                </a:lnTo>
                <a:lnTo>
                  <a:pt x="1" y="67"/>
                </a:lnTo>
                <a:lnTo>
                  <a:pt x="1" y="34"/>
                </a:lnTo>
                <a:lnTo>
                  <a:pt x="1" y="0"/>
                </a:lnTo>
                <a:lnTo>
                  <a:pt x="17752" y="0"/>
                </a:lnTo>
                <a:lnTo>
                  <a:pt x="17752" y="18550"/>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9" name="Group 8"/>
          <p:cNvGrpSpPr>
            <a:grpSpLocks/>
          </p:cNvGrpSpPr>
          <p:nvPr/>
        </p:nvGrpSpPr>
        <p:grpSpPr bwMode="auto">
          <a:xfrm>
            <a:off x="6360567" y="758596"/>
            <a:ext cx="1500478" cy="1500478"/>
            <a:chOff x="0" y="0"/>
            <a:chExt cx="2101515" cy="2101515"/>
          </a:xfrm>
        </p:grpSpPr>
        <p:sp>
          <p:nvSpPr>
            <p:cNvPr id="60"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grpSp>
        <p:nvGrpSpPr>
          <p:cNvPr id="62" name="Group 8"/>
          <p:cNvGrpSpPr>
            <a:grpSpLocks/>
          </p:cNvGrpSpPr>
          <p:nvPr/>
        </p:nvGrpSpPr>
        <p:grpSpPr bwMode="auto">
          <a:xfrm>
            <a:off x="7196914" y="2936718"/>
            <a:ext cx="1500478" cy="1500478"/>
            <a:chOff x="0" y="0"/>
            <a:chExt cx="2101515" cy="2101515"/>
          </a:xfrm>
        </p:grpSpPr>
        <p:sp>
          <p:nvSpPr>
            <p:cNvPr id="63" name="椭圆 3"/>
            <p:cNvSpPr>
              <a:spLocks noChangeArrowheads="1"/>
            </p:cNvSpPr>
            <p:nvPr/>
          </p:nvSpPr>
          <p:spPr bwMode="auto">
            <a:xfrm>
              <a:off x="0" y="0"/>
              <a:ext cx="2101515" cy="210151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dirty="0">
                <a:solidFill>
                  <a:srgbClr val="F8F8F8"/>
                </a:solidFill>
                <a:latin typeface="+mn-ea"/>
                <a:ea typeface="+mn-ea"/>
                <a:sym typeface="宋体" pitchFamily="2" charset="-122"/>
              </a:endParaRPr>
            </a:p>
          </p:txBody>
        </p:sp>
        <p:sp>
          <p:nvSpPr>
            <p:cNvPr id="64"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grpSp>
        <p:nvGrpSpPr>
          <p:cNvPr id="65" name="Group 8"/>
          <p:cNvGrpSpPr>
            <a:grpSpLocks/>
          </p:cNvGrpSpPr>
          <p:nvPr/>
        </p:nvGrpSpPr>
        <p:grpSpPr bwMode="auto">
          <a:xfrm>
            <a:off x="8875568" y="4650969"/>
            <a:ext cx="1500478" cy="1500478"/>
            <a:chOff x="0" y="0"/>
            <a:chExt cx="2101515" cy="2101515"/>
          </a:xfrm>
        </p:grpSpPr>
        <p:sp>
          <p:nvSpPr>
            <p:cNvPr id="66" name="椭圆 3"/>
            <p:cNvSpPr>
              <a:spLocks noChangeArrowheads="1"/>
            </p:cNvSpPr>
            <p:nvPr/>
          </p:nvSpPr>
          <p:spPr bwMode="auto">
            <a:xfrm>
              <a:off x="0" y="0"/>
              <a:ext cx="2101515" cy="21015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7"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68" name="弧形 67"/>
          <p:cNvSpPr/>
          <p:nvPr/>
        </p:nvSpPr>
        <p:spPr bwMode="auto">
          <a:xfrm>
            <a:off x="6710449" y="1340684"/>
            <a:ext cx="1656184" cy="1656184"/>
          </a:xfrm>
          <a:prstGeom prst="arc">
            <a:avLst>
              <a:gd name="adj1" fmla="val 5989544"/>
              <a:gd name="adj2" fmla="val 10739822"/>
            </a:avLst>
          </a:prstGeom>
          <a:noFill/>
          <a:ln w="12700" cap="flat" cmpd="sng" algn="ctr">
            <a:solidFill>
              <a:schemeClr val="accent1"/>
            </a:solidFill>
            <a:prstDash val="solid"/>
            <a:round/>
            <a:headEnd type="triangl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9" name="弧形 68"/>
          <p:cNvSpPr/>
          <p:nvPr/>
        </p:nvSpPr>
        <p:spPr bwMode="auto">
          <a:xfrm>
            <a:off x="7972534" y="3525572"/>
            <a:ext cx="1656184" cy="1656184"/>
          </a:xfrm>
          <a:prstGeom prst="arc">
            <a:avLst>
              <a:gd name="adj1" fmla="val 5417681"/>
              <a:gd name="adj2" fmla="val 9956679"/>
            </a:avLst>
          </a:prstGeom>
          <a:noFill/>
          <a:ln w="12700" cap="flat" cmpd="sng" algn="ctr">
            <a:solidFill>
              <a:schemeClr val="accent1"/>
            </a:solidFill>
            <a:prstDash val="solid"/>
            <a:round/>
            <a:headEnd type="triangl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0" name="TextBox 69"/>
          <p:cNvSpPr txBox="1"/>
          <p:nvPr/>
        </p:nvSpPr>
        <p:spPr>
          <a:xfrm>
            <a:off x="6503391" y="1185669"/>
            <a:ext cx="1214830" cy="646331"/>
          </a:xfrm>
          <a:prstGeom prst="rect">
            <a:avLst/>
          </a:prstGeom>
          <a:noFill/>
        </p:spPr>
        <p:txBody>
          <a:bodyPr wrap="square" rtlCol="0">
            <a:spAutoFit/>
          </a:bodyPr>
          <a:lstStyle/>
          <a:p>
            <a:pPr algn="ctr"/>
            <a:r>
              <a:rPr lang="en-US" altLang="zh-CN" dirty="0" err="1">
                <a:solidFill>
                  <a:srgbClr val="F8F8F8"/>
                </a:solidFill>
                <a:latin typeface="+mn-ea"/>
                <a:ea typeface="+mn-ea"/>
              </a:rPr>
              <a:t>redmine</a:t>
            </a:r>
            <a:endParaRPr lang="en-US" altLang="zh-CN" dirty="0">
              <a:solidFill>
                <a:srgbClr val="F8F8F8"/>
              </a:solidFill>
              <a:latin typeface="+mn-ea"/>
              <a:ea typeface="+mn-ea"/>
            </a:endParaRPr>
          </a:p>
          <a:p>
            <a:pPr algn="ctr"/>
            <a:r>
              <a:rPr lang="zh-CN" altLang="en-US" dirty="0">
                <a:solidFill>
                  <a:srgbClr val="F8F8F8"/>
                </a:solidFill>
                <a:latin typeface="+mn-ea"/>
                <a:ea typeface="+mn-ea"/>
              </a:rPr>
              <a:t>任务展示</a:t>
            </a:r>
          </a:p>
        </p:txBody>
      </p:sp>
      <p:sp>
        <p:nvSpPr>
          <p:cNvPr id="72" name="TextBox 71"/>
          <p:cNvSpPr txBox="1"/>
          <p:nvPr/>
        </p:nvSpPr>
        <p:spPr>
          <a:xfrm>
            <a:off x="8921287" y="5101896"/>
            <a:ext cx="1499743" cy="646331"/>
          </a:xfrm>
          <a:prstGeom prst="rect">
            <a:avLst/>
          </a:prstGeom>
          <a:noFill/>
        </p:spPr>
        <p:txBody>
          <a:bodyPr wrap="square" rtlCol="0">
            <a:spAutoFit/>
          </a:bodyPr>
          <a:lstStyle/>
          <a:p>
            <a:pPr algn="ctr"/>
            <a:r>
              <a:rPr lang="zh-CN" altLang="en-US" dirty="0">
                <a:solidFill>
                  <a:srgbClr val="F8F8F8"/>
                </a:solidFill>
                <a:latin typeface="+mn-ea"/>
              </a:rPr>
              <a:t>用到实处</a:t>
            </a:r>
            <a:r>
              <a:rPr lang="en-US" altLang="zh-CN" dirty="0">
                <a:solidFill>
                  <a:srgbClr val="F8F8F8"/>
                </a:solidFill>
                <a:latin typeface="+mn-ea"/>
              </a:rPr>
              <a:t>,</a:t>
            </a:r>
          </a:p>
          <a:p>
            <a:pPr algn="ctr"/>
            <a:r>
              <a:rPr lang="zh-CN" altLang="en-US" dirty="0">
                <a:solidFill>
                  <a:srgbClr val="F8F8F8"/>
                </a:solidFill>
                <a:latin typeface="+mn-ea"/>
              </a:rPr>
              <a:t>拒绝摆样子</a:t>
            </a:r>
          </a:p>
        </p:txBody>
      </p:sp>
      <p:sp>
        <p:nvSpPr>
          <p:cNvPr id="76" name="Freeform 6"/>
          <p:cNvSpPr>
            <a:spLocks/>
          </p:cNvSpPr>
          <p:nvPr/>
        </p:nvSpPr>
        <p:spPr bwMode="auto">
          <a:xfrm flipH="1">
            <a:off x="0" y="2165425"/>
            <a:ext cx="266892"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pic>
        <p:nvPicPr>
          <p:cNvPr id="2" name="图片 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90" y="643871"/>
            <a:ext cx="5700043" cy="4801353"/>
          </a:xfrm>
          <a:prstGeom prst="rect">
            <a:avLst/>
          </a:prstGeom>
        </p:spPr>
      </p:pic>
      <p:pic>
        <p:nvPicPr>
          <p:cNvPr id="3" name="图片 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947" y="5401208"/>
            <a:ext cx="5701686" cy="1163088"/>
          </a:xfrm>
          <a:prstGeom prst="rect">
            <a:avLst/>
          </a:prstGeom>
        </p:spPr>
      </p:pic>
      <p:sp>
        <p:nvSpPr>
          <p:cNvPr id="27" name="TextBox 69"/>
          <p:cNvSpPr txBox="1"/>
          <p:nvPr/>
        </p:nvSpPr>
        <p:spPr>
          <a:xfrm>
            <a:off x="7266432" y="3160562"/>
            <a:ext cx="1373849" cy="1200329"/>
          </a:xfrm>
          <a:prstGeom prst="rect">
            <a:avLst/>
          </a:prstGeom>
          <a:noFill/>
        </p:spPr>
        <p:txBody>
          <a:bodyPr wrap="square" rtlCol="0">
            <a:spAutoFit/>
          </a:bodyPr>
          <a:lstStyle/>
          <a:p>
            <a:pPr algn="ctr"/>
            <a:r>
              <a:rPr lang="en-US" altLang="zh-CN" dirty="0" err="1">
                <a:solidFill>
                  <a:srgbClr val="F8F8F8"/>
                </a:solidFill>
                <a:latin typeface="+mn-ea"/>
                <a:sym typeface="宋体" pitchFamily="2" charset="-122"/>
              </a:rPr>
              <a:t>redmine</a:t>
            </a:r>
            <a:endParaRPr lang="en-US" altLang="zh-CN" dirty="0">
              <a:solidFill>
                <a:srgbClr val="F8F8F8"/>
              </a:solidFill>
              <a:latin typeface="+mn-ea"/>
              <a:sym typeface="宋体" pitchFamily="2" charset="-122"/>
            </a:endParaRPr>
          </a:p>
          <a:p>
            <a:pPr algn="ctr"/>
            <a:r>
              <a:rPr lang="zh-CN" altLang="en-US" dirty="0">
                <a:solidFill>
                  <a:srgbClr val="F8F8F8"/>
                </a:solidFill>
                <a:latin typeface="+mn-ea"/>
                <a:sym typeface="宋体" pitchFamily="2" charset="-122"/>
              </a:rPr>
              <a:t>甘特图</a:t>
            </a:r>
            <a:endParaRPr lang="en-US" altLang="zh-CN" dirty="0">
              <a:solidFill>
                <a:srgbClr val="F8F8F8"/>
              </a:solidFill>
              <a:latin typeface="+mn-ea"/>
              <a:sym typeface="宋体" pitchFamily="2" charset="-122"/>
            </a:endParaRPr>
          </a:p>
          <a:p>
            <a:pPr algn="ctr"/>
            <a:r>
              <a:rPr lang="zh-CN" altLang="en-US" dirty="0">
                <a:solidFill>
                  <a:srgbClr val="F8F8F8"/>
                </a:solidFill>
                <a:latin typeface="+mn-ea"/>
                <a:sym typeface="宋体" pitchFamily="2" charset="-122"/>
              </a:rPr>
              <a:t>日历图</a:t>
            </a:r>
            <a:endParaRPr lang="en-US" altLang="zh-CN" dirty="0">
              <a:solidFill>
                <a:srgbClr val="F8F8F8"/>
              </a:solidFill>
              <a:latin typeface="+mn-ea"/>
              <a:sym typeface="宋体" pitchFamily="2" charset="-122"/>
            </a:endParaRPr>
          </a:p>
          <a:p>
            <a:pPr algn="ctr"/>
            <a:r>
              <a:rPr lang="zh-CN" altLang="en-US" dirty="0">
                <a:solidFill>
                  <a:srgbClr val="F8F8F8"/>
                </a:solidFill>
                <a:latin typeface="+mn-ea"/>
                <a:sym typeface="宋体" pitchFamily="2" charset="-122"/>
              </a:rPr>
              <a:t>展示</a:t>
            </a:r>
            <a:endParaRPr lang="zh-CN" altLang="zh-CN" dirty="0">
              <a:solidFill>
                <a:srgbClr val="F8F8F8"/>
              </a:solidFill>
              <a:latin typeface="+mn-ea"/>
              <a:sym typeface="宋体" pitchFamily="2" charset="-122"/>
            </a:endParaRPr>
          </a:p>
        </p:txBody>
      </p:sp>
    </p:spTree>
    <p:extLst>
      <p:ext uri="{BB962C8B-B14F-4D97-AF65-F5344CB8AC3E}">
        <p14:creationId xmlns:p14="http://schemas.microsoft.com/office/powerpoint/2010/main" val="699047155"/>
      </p:ext>
    </p:extLst>
  </p:cSld>
  <p:clrMapOvr>
    <a:masterClrMapping/>
  </p:clrMapOvr>
  <p:transition spd="slow" advClick="0" advTm="775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0.98855 3.7037E-6 L -2.10095E-6 3.7037E-6 " pathEditMode="relative" rAng="0" ptsTypes="AA">
                                      <p:cBhvr>
                                        <p:cTn id="12" dur="1000" fill="hold"/>
                                        <p:tgtEl>
                                          <p:spTgt spid="84"/>
                                        </p:tgtEl>
                                        <p:attrNameLst>
                                          <p:attrName>ppt_x</p:attrName>
                                          <p:attrName>ppt_y</p:attrName>
                                        </p:attrNameLst>
                                      </p:cBhvr>
                                      <p:rCtr x="49421" y="0"/>
                                    </p:animMotion>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300" fill="hold"/>
                                        <p:tgtEl>
                                          <p:spTgt spid="4"/>
                                        </p:tgtEl>
                                        <p:attrNameLst>
                                          <p:attrName>ppt_x</p:attrName>
                                        </p:attrNameLst>
                                      </p:cBhvr>
                                      <p:tavLst>
                                        <p:tav tm="0">
                                          <p:val>
                                            <p:strVal val="0-#ppt_w/2"/>
                                          </p:val>
                                        </p:tav>
                                        <p:tav tm="100000">
                                          <p:val>
                                            <p:strVal val="#ppt_x"/>
                                          </p:val>
                                        </p:tav>
                                      </p:tavLst>
                                    </p:anim>
                                    <p:anim calcmode="lin" valueType="num">
                                      <p:cBhvr additive="base">
                                        <p:cTn id="17" dur="3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8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7"/>
                                        </p:tgtEl>
                                        <p:attrNameLst>
                                          <p:attrName>style.visibility</p:attrName>
                                        </p:attrNameLst>
                                      </p:cBhvr>
                                      <p:to>
                                        <p:strVal val="visible"/>
                                      </p:to>
                                    </p:set>
                                    <p:anim calcmode="lin" valueType="num">
                                      <p:cBhvr>
                                        <p:cTn id="21"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77"/>
                                        </p:tgtEl>
                                        <p:attrNameLst>
                                          <p:attrName>ppt_y</p:attrName>
                                        </p:attrNameLst>
                                      </p:cBhvr>
                                      <p:tavLst>
                                        <p:tav tm="0">
                                          <p:val>
                                            <p:strVal val="#ppt_y"/>
                                          </p:val>
                                        </p:tav>
                                        <p:tav tm="100000">
                                          <p:val>
                                            <p:strVal val="#ppt_y"/>
                                          </p:val>
                                        </p:tav>
                                      </p:tavLst>
                                    </p:anim>
                                    <p:anim calcmode="lin" valueType="num">
                                      <p:cBhvr>
                                        <p:cTn id="23"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77"/>
                                        </p:tgtEl>
                                      </p:cBhvr>
                                    </p:animEffect>
                                  </p:childTnLst>
                                </p:cTn>
                              </p:par>
                            </p:childTnLst>
                          </p:cTn>
                        </p:par>
                        <p:par>
                          <p:cTn id="26" fill="hold">
                            <p:stCondLst>
                              <p:cond delay="2600"/>
                            </p:stCondLst>
                            <p:childTnLst>
                              <p:par>
                                <p:cTn id="27" presetID="47" presetClass="entr" presetSubtype="0"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1000"/>
                                        <p:tgtEl>
                                          <p:spTgt spid="58"/>
                                        </p:tgtEl>
                                      </p:cBhvr>
                                    </p:animEffect>
                                    <p:anim calcmode="lin" valueType="num">
                                      <p:cBhvr>
                                        <p:cTn id="30" dur="1000" fill="hold"/>
                                        <p:tgtEl>
                                          <p:spTgt spid="58"/>
                                        </p:tgtEl>
                                        <p:attrNameLst>
                                          <p:attrName>ppt_x</p:attrName>
                                        </p:attrNameLst>
                                      </p:cBhvr>
                                      <p:tavLst>
                                        <p:tav tm="0">
                                          <p:val>
                                            <p:strVal val="#ppt_x"/>
                                          </p:val>
                                        </p:tav>
                                        <p:tav tm="100000">
                                          <p:val>
                                            <p:strVal val="#ppt_x"/>
                                          </p:val>
                                        </p:tav>
                                      </p:tavLst>
                                    </p:anim>
                                    <p:anim calcmode="lin" valueType="num">
                                      <p:cBhvr>
                                        <p:cTn id="31" dur="1000" fill="hold"/>
                                        <p:tgtEl>
                                          <p:spTgt spid="58"/>
                                        </p:tgtEl>
                                        <p:attrNameLst>
                                          <p:attrName>ppt_y</p:attrName>
                                        </p:attrNameLst>
                                      </p:cBhvr>
                                      <p:tavLst>
                                        <p:tav tm="0">
                                          <p:val>
                                            <p:strVal val="#ppt_y-.1"/>
                                          </p:val>
                                        </p:tav>
                                        <p:tav tm="100000">
                                          <p:val>
                                            <p:strVal val="#ppt_y"/>
                                          </p:val>
                                        </p:tav>
                                      </p:tavLst>
                                    </p:anim>
                                  </p:childTnLst>
                                </p:cTn>
                              </p:par>
                            </p:childTnLst>
                          </p:cTn>
                        </p:par>
                        <p:par>
                          <p:cTn id="32" fill="hold">
                            <p:stCondLst>
                              <p:cond delay="3600"/>
                            </p:stCondLst>
                            <p:childTnLst>
                              <p:par>
                                <p:cTn id="33" presetID="21" presetClass="entr" presetSubtype="1"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heel(1)">
                                      <p:cBhvr>
                                        <p:cTn id="35" dur="500"/>
                                        <p:tgtEl>
                                          <p:spTgt spid="59"/>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wheel(1)">
                                      <p:cBhvr>
                                        <p:cTn id="38" dur="500"/>
                                        <p:tgtEl>
                                          <p:spTgt spid="70"/>
                                        </p:tgtEl>
                                      </p:cBhvr>
                                    </p:animEffect>
                                  </p:childTnLst>
                                </p:cTn>
                              </p:par>
                            </p:childTnLst>
                          </p:cTn>
                        </p:par>
                        <p:par>
                          <p:cTn id="39" fill="hold">
                            <p:stCondLst>
                              <p:cond delay="4100"/>
                            </p:stCondLst>
                            <p:childTnLst>
                              <p:par>
                                <p:cTn id="40" presetID="22" presetClass="entr" presetSubtype="1" fill="hold" grpId="0" nodeType="after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up)">
                                      <p:cBhvr>
                                        <p:cTn id="42" dur="500"/>
                                        <p:tgtEl>
                                          <p:spTgt spid="68"/>
                                        </p:tgtEl>
                                      </p:cBhvr>
                                    </p:animEffect>
                                  </p:childTnLst>
                                </p:cTn>
                              </p:par>
                              <p:par>
                                <p:cTn id="43" presetID="21" presetClass="entr" presetSubtype="1"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heel(1)">
                                      <p:cBhvr>
                                        <p:cTn id="45" dur="500"/>
                                        <p:tgtEl>
                                          <p:spTgt spid="62"/>
                                        </p:tgtEl>
                                      </p:cBhvr>
                                    </p:animEffect>
                                  </p:childTnLst>
                                </p:cTn>
                              </p:par>
                            </p:childTnLst>
                          </p:cTn>
                        </p:par>
                        <p:par>
                          <p:cTn id="46" fill="hold">
                            <p:stCondLst>
                              <p:cond delay="4600"/>
                            </p:stCondLst>
                            <p:childTnLst>
                              <p:par>
                                <p:cTn id="47" presetID="22" presetClass="entr" presetSubtype="1" fill="hold" grpId="0" nodeType="after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wipe(up)">
                                      <p:cBhvr>
                                        <p:cTn id="49" dur="500"/>
                                        <p:tgtEl>
                                          <p:spTgt spid="69"/>
                                        </p:tgtEl>
                                      </p:cBhvr>
                                    </p:animEffect>
                                  </p:childTnLst>
                                </p:cTn>
                              </p:par>
                            </p:childTnLst>
                          </p:cTn>
                        </p:par>
                        <p:par>
                          <p:cTn id="50" fill="hold">
                            <p:stCondLst>
                              <p:cond delay="5100"/>
                            </p:stCondLst>
                            <p:childTnLst>
                              <p:par>
                                <p:cTn id="51" presetID="21" presetClass="entr" presetSubtype="1" fill="hold" grpId="0" nodeType="after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heel(1)">
                                      <p:cBhvr>
                                        <p:cTn id="53" dur="500"/>
                                        <p:tgtEl>
                                          <p:spTgt spid="72"/>
                                        </p:tgtEl>
                                      </p:cBhvr>
                                    </p:animEffect>
                                  </p:childTnLst>
                                </p:cTn>
                              </p:par>
                              <p:par>
                                <p:cTn id="54" presetID="21" presetClass="entr" presetSubtype="1"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heel(1)">
                                      <p:cBhvr>
                                        <p:cTn id="56" dur="500"/>
                                        <p:tgtEl>
                                          <p:spTgt spid="65"/>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heel(1)">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83" grpId="0" animBg="1"/>
      <p:bldP spid="4" grpId="0" animBg="1"/>
      <p:bldP spid="58" grpId="0" animBg="1"/>
      <p:bldP spid="68" grpId="0" animBg="1"/>
      <p:bldP spid="69" grpId="0" animBg="1"/>
      <p:bldP spid="70" grpId="0"/>
      <p:bldP spid="72"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3557833" cy="461665"/>
          </a:xfrm>
          <a:prstGeom prst="rect">
            <a:avLst/>
          </a:prstGeom>
          <a:noFill/>
        </p:spPr>
        <p:txBody>
          <a:bodyPr wrap="none" rtlCol="0">
            <a:spAutoFit/>
          </a:bodyPr>
          <a:lstStyle/>
          <a:p>
            <a:r>
              <a:rPr lang="en-US" altLang="zh-CN" sz="2400" dirty="0" err="1">
                <a:solidFill>
                  <a:schemeClr val="tx2"/>
                </a:solidFill>
                <a:latin typeface="微软雅黑"/>
                <a:ea typeface="微软雅黑"/>
              </a:rPr>
              <a:t>redmine</a:t>
            </a:r>
            <a:r>
              <a:rPr lang="zh-CN" altLang="en-US" sz="2400" dirty="0">
                <a:solidFill>
                  <a:schemeClr val="tx2"/>
                </a:solidFill>
                <a:latin typeface="微软雅黑"/>
                <a:ea typeface="微软雅黑"/>
              </a:rPr>
              <a:t>甘特图与日历图</a:t>
            </a:r>
            <a:endParaRPr lang="en-US" altLang="zh-CN" sz="2400" dirty="0">
              <a:solidFill>
                <a:schemeClr val="tx2"/>
              </a:solidFill>
              <a:latin typeface="微软雅黑"/>
              <a:ea typeface="微软雅黑"/>
            </a:endParaRP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8" name="Freeform 5"/>
          <p:cNvSpPr>
            <a:spLocks/>
          </p:cNvSpPr>
          <p:nvPr/>
        </p:nvSpPr>
        <p:spPr bwMode="auto">
          <a:xfrm>
            <a:off x="7256915" y="659876"/>
            <a:ext cx="4582988" cy="5001372"/>
          </a:xfrm>
          <a:custGeom>
            <a:avLst/>
            <a:gdLst>
              <a:gd name="T0" fmla="*/ 17752 w 17752"/>
              <a:gd name="T1" fmla="*/ 18550 h 18550"/>
              <a:gd name="T2" fmla="*/ 16834 w 17752"/>
              <a:gd name="T3" fmla="*/ 18494 h 18550"/>
              <a:gd name="T4" fmla="*/ 15927 w 17752"/>
              <a:gd name="T5" fmla="*/ 18393 h 18550"/>
              <a:gd name="T6" fmla="*/ 15034 w 17752"/>
              <a:gd name="T7" fmla="*/ 18251 h 18550"/>
              <a:gd name="T8" fmla="*/ 14158 w 17752"/>
              <a:gd name="T9" fmla="*/ 18064 h 18550"/>
              <a:gd name="T10" fmla="*/ 13295 w 17752"/>
              <a:gd name="T11" fmla="*/ 17838 h 18550"/>
              <a:gd name="T12" fmla="*/ 12451 w 17752"/>
              <a:gd name="T13" fmla="*/ 17571 h 18550"/>
              <a:gd name="T14" fmla="*/ 11625 w 17752"/>
              <a:gd name="T15" fmla="*/ 17265 h 18550"/>
              <a:gd name="T16" fmla="*/ 10818 w 17752"/>
              <a:gd name="T17" fmla="*/ 16922 h 18550"/>
              <a:gd name="T18" fmla="*/ 10031 w 17752"/>
              <a:gd name="T19" fmla="*/ 16541 h 18550"/>
              <a:gd name="T20" fmla="*/ 9264 w 17752"/>
              <a:gd name="T21" fmla="*/ 16126 h 18550"/>
              <a:gd name="T22" fmla="*/ 8521 w 17752"/>
              <a:gd name="T23" fmla="*/ 15675 h 18550"/>
              <a:gd name="T24" fmla="*/ 7801 w 17752"/>
              <a:gd name="T25" fmla="*/ 15190 h 18550"/>
              <a:gd name="T26" fmla="*/ 7106 w 17752"/>
              <a:gd name="T27" fmla="*/ 14674 h 18550"/>
              <a:gd name="T28" fmla="*/ 6436 w 17752"/>
              <a:gd name="T29" fmla="*/ 14126 h 18550"/>
              <a:gd name="T30" fmla="*/ 5793 w 17752"/>
              <a:gd name="T31" fmla="*/ 13547 h 18550"/>
              <a:gd name="T32" fmla="*/ 5178 w 17752"/>
              <a:gd name="T33" fmla="*/ 12940 h 18550"/>
              <a:gd name="T34" fmla="*/ 4591 w 17752"/>
              <a:gd name="T35" fmla="*/ 12304 h 18550"/>
              <a:gd name="T36" fmla="*/ 4035 w 17752"/>
              <a:gd name="T37" fmla="*/ 11642 h 18550"/>
              <a:gd name="T38" fmla="*/ 3509 w 17752"/>
              <a:gd name="T39" fmla="*/ 10954 h 18550"/>
              <a:gd name="T40" fmla="*/ 3017 w 17752"/>
              <a:gd name="T41" fmla="*/ 10241 h 18550"/>
              <a:gd name="T42" fmla="*/ 2556 w 17752"/>
              <a:gd name="T43" fmla="*/ 9503 h 18550"/>
              <a:gd name="T44" fmla="*/ 2131 w 17752"/>
              <a:gd name="T45" fmla="*/ 8743 h 18550"/>
              <a:gd name="T46" fmla="*/ 1740 w 17752"/>
              <a:gd name="T47" fmla="*/ 7961 h 18550"/>
              <a:gd name="T48" fmla="*/ 1387 w 17752"/>
              <a:gd name="T49" fmla="*/ 7160 h 18550"/>
              <a:gd name="T50" fmla="*/ 1070 w 17752"/>
              <a:gd name="T51" fmla="*/ 6338 h 18550"/>
              <a:gd name="T52" fmla="*/ 793 w 17752"/>
              <a:gd name="T53" fmla="*/ 5499 h 18550"/>
              <a:gd name="T54" fmla="*/ 555 w 17752"/>
              <a:gd name="T55" fmla="*/ 4642 h 18550"/>
              <a:gd name="T56" fmla="*/ 358 w 17752"/>
              <a:gd name="T57" fmla="*/ 3768 h 18550"/>
              <a:gd name="T58" fmla="*/ 203 w 17752"/>
              <a:gd name="T59" fmla="*/ 2880 h 18550"/>
              <a:gd name="T60" fmla="*/ 90 w 17752"/>
              <a:gd name="T61" fmla="*/ 1978 h 18550"/>
              <a:gd name="T62" fmla="*/ 23 w 17752"/>
              <a:gd name="T63" fmla="*/ 1062 h 18550"/>
              <a:gd name="T64" fmla="*/ 0 w 17752"/>
              <a:gd name="T65" fmla="*/ 136 h 18550"/>
              <a:gd name="T66" fmla="*/ 0 w 17752"/>
              <a:gd name="T67" fmla="*/ 101 h 18550"/>
              <a:gd name="T68" fmla="*/ 1 w 17752"/>
              <a:gd name="T69" fmla="*/ 67 h 18550"/>
              <a:gd name="T70" fmla="*/ 1 w 17752"/>
              <a:gd name="T71" fmla="*/ 34 h 18550"/>
              <a:gd name="T72" fmla="*/ 1 w 17752"/>
              <a:gd name="T73" fmla="*/ 0 h 18550"/>
              <a:gd name="T74" fmla="*/ 17752 w 17752"/>
              <a:gd name="T75" fmla="*/ 0 h 18550"/>
              <a:gd name="T76" fmla="*/ 17752 w 17752"/>
              <a:gd name="T77" fmla="*/ 18550 h 18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52" h="18550">
                <a:moveTo>
                  <a:pt x="17752" y="18550"/>
                </a:moveTo>
                <a:lnTo>
                  <a:pt x="16834" y="18494"/>
                </a:lnTo>
                <a:lnTo>
                  <a:pt x="15927" y="18393"/>
                </a:lnTo>
                <a:lnTo>
                  <a:pt x="15034" y="18251"/>
                </a:lnTo>
                <a:lnTo>
                  <a:pt x="14158" y="18064"/>
                </a:lnTo>
                <a:lnTo>
                  <a:pt x="13295" y="17838"/>
                </a:lnTo>
                <a:lnTo>
                  <a:pt x="12451" y="17571"/>
                </a:lnTo>
                <a:lnTo>
                  <a:pt x="11625" y="17265"/>
                </a:lnTo>
                <a:lnTo>
                  <a:pt x="10818" y="16922"/>
                </a:lnTo>
                <a:lnTo>
                  <a:pt x="10031" y="16541"/>
                </a:lnTo>
                <a:lnTo>
                  <a:pt x="9264" y="16126"/>
                </a:lnTo>
                <a:lnTo>
                  <a:pt x="8521" y="15675"/>
                </a:lnTo>
                <a:lnTo>
                  <a:pt x="7801" y="15190"/>
                </a:lnTo>
                <a:lnTo>
                  <a:pt x="7106" y="14674"/>
                </a:lnTo>
                <a:lnTo>
                  <a:pt x="6436" y="14126"/>
                </a:lnTo>
                <a:lnTo>
                  <a:pt x="5793" y="13547"/>
                </a:lnTo>
                <a:lnTo>
                  <a:pt x="5178" y="12940"/>
                </a:lnTo>
                <a:lnTo>
                  <a:pt x="4591" y="12304"/>
                </a:lnTo>
                <a:lnTo>
                  <a:pt x="4035" y="11642"/>
                </a:lnTo>
                <a:lnTo>
                  <a:pt x="3509" y="10954"/>
                </a:lnTo>
                <a:lnTo>
                  <a:pt x="3017" y="10241"/>
                </a:lnTo>
                <a:lnTo>
                  <a:pt x="2556" y="9503"/>
                </a:lnTo>
                <a:lnTo>
                  <a:pt x="2131" y="8743"/>
                </a:lnTo>
                <a:lnTo>
                  <a:pt x="1740" y="7961"/>
                </a:lnTo>
                <a:lnTo>
                  <a:pt x="1387" y="7160"/>
                </a:lnTo>
                <a:lnTo>
                  <a:pt x="1070" y="6338"/>
                </a:lnTo>
                <a:lnTo>
                  <a:pt x="793" y="5499"/>
                </a:lnTo>
                <a:lnTo>
                  <a:pt x="555" y="4642"/>
                </a:lnTo>
                <a:lnTo>
                  <a:pt x="358" y="3768"/>
                </a:lnTo>
                <a:lnTo>
                  <a:pt x="203" y="2880"/>
                </a:lnTo>
                <a:lnTo>
                  <a:pt x="90" y="1978"/>
                </a:lnTo>
                <a:lnTo>
                  <a:pt x="23" y="1062"/>
                </a:lnTo>
                <a:lnTo>
                  <a:pt x="0" y="136"/>
                </a:lnTo>
                <a:lnTo>
                  <a:pt x="0" y="101"/>
                </a:lnTo>
                <a:lnTo>
                  <a:pt x="1" y="67"/>
                </a:lnTo>
                <a:lnTo>
                  <a:pt x="1" y="34"/>
                </a:lnTo>
                <a:lnTo>
                  <a:pt x="1" y="0"/>
                </a:lnTo>
                <a:lnTo>
                  <a:pt x="17752" y="0"/>
                </a:lnTo>
                <a:lnTo>
                  <a:pt x="17752" y="18550"/>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9" name="Group 8"/>
          <p:cNvGrpSpPr>
            <a:grpSpLocks/>
          </p:cNvGrpSpPr>
          <p:nvPr/>
        </p:nvGrpSpPr>
        <p:grpSpPr bwMode="auto">
          <a:xfrm>
            <a:off x="6360567" y="758596"/>
            <a:ext cx="1500478" cy="1500478"/>
            <a:chOff x="0" y="0"/>
            <a:chExt cx="2101515" cy="2101515"/>
          </a:xfrm>
        </p:grpSpPr>
        <p:sp>
          <p:nvSpPr>
            <p:cNvPr id="60"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grpSp>
        <p:nvGrpSpPr>
          <p:cNvPr id="62" name="Group 8"/>
          <p:cNvGrpSpPr>
            <a:grpSpLocks/>
          </p:cNvGrpSpPr>
          <p:nvPr/>
        </p:nvGrpSpPr>
        <p:grpSpPr bwMode="auto">
          <a:xfrm>
            <a:off x="7196914" y="2936718"/>
            <a:ext cx="1500478" cy="1500478"/>
            <a:chOff x="0" y="0"/>
            <a:chExt cx="2101515" cy="2101515"/>
          </a:xfrm>
        </p:grpSpPr>
        <p:sp>
          <p:nvSpPr>
            <p:cNvPr id="63" name="椭圆 3"/>
            <p:cNvSpPr>
              <a:spLocks noChangeArrowheads="1"/>
            </p:cNvSpPr>
            <p:nvPr/>
          </p:nvSpPr>
          <p:spPr bwMode="auto">
            <a:xfrm>
              <a:off x="0" y="0"/>
              <a:ext cx="2101515" cy="210151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4"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grpSp>
        <p:nvGrpSpPr>
          <p:cNvPr id="65" name="Group 8"/>
          <p:cNvGrpSpPr>
            <a:grpSpLocks/>
          </p:cNvGrpSpPr>
          <p:nvPr/>
        </p:nvGrpSpPr>
        <p:grpSpPr bwMode="auto">
          <a:xfrm>
            <a:off x="8875568" y="4650969"/>
            <a:ext cx="1500478" cy="1500478"/>
            <a:chOff x="0" y="0"/>
            <a:chExt cx="2101515" cy="2101515"/>
          </a:xfrm>
        </p:grpSpPr>
        <p:sp>
          <p:nvSpPr>
            <p:cNvPr id="66" name="椭圆 3"/>
            <p:cNvSpPr>
              <a:spLocks noChangeArrowheads="1"/>
            </p:cNvSpPr>
            <p:nvPr/>
          </p:nvSpPr>
          <p:spPr bwMode="auto">
            <a:xfrm>
              <a:off x="0" y="0"/>
              <a:ext cx="2101515" cy="21015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7"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68" name="弧形 67"/>
          <p:cNvSpPr/>
          <p:nvPr/>
        </p:nvSpPr>
        <p:spPr bwMode="auto">
          <a:xfrm>
            <a:off x="6710449" y="1340684"/>
            <a:ext cx="1656184" cy="1656184"/>
          </a:xfrm>
          <a:prstGeom prst="arc">
            <a:avLst>
              <a:gd name="adj1" fmla="val 5989544"/>
              <a:gd name="adj2" fmla="val 10739822"/>
            </a:avLst>
          </a:prstGeom>
          <a:noFill/>
          <a:ln w="12700" cap="flat" cmpd="sng" algn="ctr">
            <a:solidFill>
              <a:schemeClr val="accent1"/>
            </a:solidFill>
            <a:prstDash val="solid"/>
            <a:round/>
            <a:headEnd type="triangl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9" name="弧形 68"/>
          <p:cNvSpPr/>
          <p:nvPr/>
        </p:nvSpPr>
        <p:spPr bwMode="auto">
          <a:xfrm>
            <a:off x="7972534" y="3525572"/>
            <a:ext cx="1656184" cy="1656184"/>
          </a:xfrm>
          <a:prstGeom prst="arc">
            <a:avLst>
              <a:gd name="adj1" fmla="val 5417681"/>
              <a:gd name="adj2" fmla="val 9956679"/>
            </a:avLst>
          </a:prstGeom>
          <a:noFill/>
          <a:ln w="12700" cap="flat" cmpd="sng" algn="ctr">
            <a:solidFill>
              <a:schemeClr val="accent1"/>
            </a:solidFill>
            <a:prstDash val="solid"/>
            <a:round/>
            <a:headEnd type="triangl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0" name="TextBox 69"/>
          <p:cNvSpPr txBox="1"/>
          <p:nvPr/>
        </p:nvSpPr>
        <p:spPr>
          <a:xfrm>
            <a:off x="6503391" y="1185669"/>
            <a:ext cx="1214830" cy="646331"/>
          </a:xfrm>
          <a:prstGeom prst="rect">
            <a:avLst/>
          </a:prstGeom>
          <a:noFill/>
        </p:spPr>
        <p:txBody>
          <a:bodyPr wrap="square" rtlCol="0">
            <a:spAutoFit/>
          </a:bodyPr>
          <a:lstStyle/>
          <a:p>
            <a:pPr algn="ctr"/>
            <a:r>
              <a:rPr lang="en-US" altLang="zh-CN" dirty="0" err="1">
                <a:solidFill>
                  <a:srgbClr val="F8F8F8"/>
                </a:solidFill>
                <a:latin typeface="+mn-ea"/>
                <a:ea typeface="+mn-ea"/>
              </a:rPr>
              <a:t>redmine</a:t>
            </a:r>
            <a:endParaRPr lang="en-US" altLang="zh-CN" dirty="0">
              <a:solidFill>
                <a:srgbClr val="F8F8F8"/>
              </a:solidFill>
              <a:latin typeface="+mn-ea"/>
              <a:ea typeface="+mn-ea"/>
            </a:endParaRPr>
          </a:p>
          <a:p>
            <a:pPr algn="ctr"/>
            <a:r>
              <a:rPr lang="zh-CN" altLang="en-US" dirty="0">
                <a:solidFill>
                  <a:srgbClr val="F8F8F8"/>
                </a:solidFill>
                <a:latin typeface="+mn-ea"/>
                <a:ea typeface="+mn-ea"/>
              </a:rPr>
              <a:t>任务展示</a:t>
            </a:r>
          </a:p>
        </p:txBody>
      </p:sp>
      <p:sp>
        <p:nvSpPr>
          <p:cNvPr id="72" name="TextBox 71"/>
          <p:cNvSpPr txBox="1"/>
          <p:nvPr/>
        </p:nvSpPr>
        <p:spPr>
          <a:xfrm>
            <a:off x="8921287" y="5101896"/>
            <a:ext cx="1499743" cy="646331"/>
          </a:xfrm>
          <a:prstGeom prst="rect">
            <a:avLst/>
          </a:prstGeom>
          <a:noFill/>
        </p:spPr>
        <p:txBody>
          <a:bodyPr wrap="square" rtlCol="0">
            <a:spAutoFit/>
          </a:bodyPr>
          <a:lstStyle/>
          <a:p>
            <a:pPr algn="ctr"/>
            <a:r>
              <a:rPr lang="zh-CN" altLang="en-US" dirty="0">
                <a:solidFill>
                  <a:srgbClr val="F8F8F8"/>
                </a:solidFill>
                <a:latin typeface="+mn-ea"/>
              </a:rPr>
              <a:t>用到实处</a:t>
            </a:r>
            <a:r>
              <a:rPr lang="en-US" altLang="zh-CN" dirty="0">
                <a:solidFill>
                  <a:srgbClr val="F8F8F8"/>
                </a:solidFill>
                <a:latin typeface="+mn-ea"/>
              </a:rPr>
              <a:t>,</a:t>
            </a:r>
          </a:p>
          <a:p>
            <a:pPr algn="ctr"/>
            <a:r>
              <a:rPr lang="zh-CN" altLang="en-US" dirty="0">
                <a:solidFill>
                  <a:srgbClr val="F8F8F8"/>
                </a:solidFill>
                <a:latin typeface="+mn-ea"/>
              </a:rPr>
              <a:t>拒绝摆样子</a:t>
            </a:r>
          </a:p>
        </p:txBody>
      </p:sp>
      <p:sp>
        <p:nvSpPr>
          <p:cNvPr id="76" name="Freeform 6"/>
          <p:cNvSpPr>
            <a:spLocks/>
          </p:cNvSpPr>
          <p:nvPr/>
        </p:nvSpPr>
        <p:spPr bwMode="auto">
          <a:xfrm flipH="1">
            <a:off x="0" y="2165425"/>
            <a:ext cx="266892"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pic>
        <p:nvPicPr>
          <p:cNvPr id="23" name="图片 2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01" y="899539"/>
            <a:ext cx="3284505" cy="5608806"/>
          </a:xfrm>
          <a:prstGeom prst="rect">
            <a:avLst/>
          </a:prstGeom>
        </p:spPr>
      </p:pic>
      <p:sp>
        <p:nvSpPr>
          <p:cNvPr id="24" name="TextBox 69"/>
          <p:cNvSpPr txBox="1"/>
          <p:nvPr/>
        </p:nvSpPr>
        <p:spPr>
          <a:xfrm>
            <a:off x="7285609" y="3351346"/>
            <a:ext cx="1373849" cy="646331"/>
          </a:xfrm>
          <a:prstGeom prst="rect">
            <a:avLst/>
          </a:prstGeom>
          <a:noFill/>
        </p:spPr>
        <p:txBody>
          <a:bodyPr wrap="square" rtlCol="0">
            <a:spAutoFit/>
          </a:bodyPr>
          <a:lstStyle/>
          <a:p>
            <a:pPr algn="ctr"/>
            <a:r>
              <a:rPr lang="en-US" altLang="zh-CN" dirty="0" err="1">
                <a:solidFill>
                  <a:srgbClr val="F8F8F8"/>
                </a:solidFill>
                <a:latin typeface="+mn-ea"/>
                <a:sym typeface="宋体" pitchFamily="2" charset="-122"/>
              </a:rPr>
              <a:t>redmine</a:t>
            </a:r>
            <a:endParaRPr lang="en-US" altLang="zh-CN" dirty="0">
              <a:solidFill>
                <a:srgbClr val="F8F8F8"/>
              </a:solidFill>
              <a:latin typeface="+mn-ea"/>
              <a:sym typeface="宋体" pitchFamily="2" charset="-122"/>
            </a:endParaRPr>
          </a:p>
          <a:p>
            <a:pPr algn="ctr"/>
            <a:r>
              <a:rPr lang="zh-CN" altLang="en-US" dirty="0">
                <a:solidFill>
                  <a:srgbClr val="F8F8F8"/>
                </a:solidFill>
                <a:latin typeface="+mn-ea"/>
                <a:sym typeface="宋体" pitchFamily="2" charset="-122"/>
              </a:rPr>
              <a:t>甘特图展示</a:t>
            </a:r>
            <a:endParaRPr lang="zh-CN" altLang="zh-CN" dirty="0">
              <a:solidFill>
                <a:srgbClr val="F8F8F8"/>
              </a:solidFill>
              <a:latin typeface="+mn-ea"/>
              <a:sym typeface="宋体" pitchFamily="2" charset="-122"/>
            </a:endParaRPr>
          </a:p>
        </p:txBody>
      </p:sp>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3751" y="899539"/>
            <a:ext cx="2929706" cy="5608806"/>
          </a:xfrm>
          <a:prstGeom prst="rect">
            <a:avLst/>
          </a:prstGeom>
        </p:spPr>
      </p:pic>
    </p:spTree>
    <p:extLst>
      <p:ext uri="{BB962C8B-B14F-4D97-AF65-F5344CB8AC3E}">
        <p14:creationId xmlns:p14="http://schemas.microsoft.com/office/powerpoint/2010/main" val="2845275956"/>
      </p:ext>
    </p:extLst>
  </p:cSld>
  <p:clrMapOvr>
    <a:masterClrMapping/>
  </p:clrMapOvr>
  <p:transition spd="slow" advClick="0" advTm="775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0.98855 3.7037E-6 L -2.10095E-6 3.7037E-6 " pathEditMode="relative" rAng="0" ptsTypes="AA">
                                      <p:cBhvr>
                                        <p:cTn id="12" dur="1000" fill="hold"/>
                                        <p:tgtEl>
                                          <p:spTgt spid="84"/>
                                        </p:tgtEl>
                                        <p:attrNameLst>
                                          <p:attrName>ppt_x</p:attrName>
                                          <p:attrName>ppt_y</p:attrName>
                                        </p:attrNameLst>
                                      </p:cBhvr>
                                      <p:rCtr x="49421" y="0"/>
                                    </p:animMotion>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300" fill="hold"/>
                                        <p:tgtEl>
                                          <p:spTgt spid="4"/>
                                        </p:tgtEl>
                                        <p:attrNameLst>
                                          <p:attrName>ppt_x</p:attrName>
                                        </p:attrNameLst>
                                      </p:cBhvr>
                                      <p:tavLst>
                                        <p:tav tm="0">
                                          <p:val>
                                            <p:strVal val="0-#ppt_w/2"/>
                                          </p:val>
                                        </p:tav>
                                        <p:tav tm="100000">
                                          <p:val>
                                            <p:strVal val="#ppt_x"/>
                                          </p:val>
                                        </p:tav>
                                      </p:tavLst>
                                    </p:anim>
                                    <p:anim calcmode="lin" valueType="num">
                                      <p:cBhvr additive="base">
                                        <p:cTn id="17" dur="3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8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7"/>
                                        </p:tgtEl>
                                        <p:attrNameLst>
                                          <p:attrName>style.visibility</p:attrName>
                                        </p:attrNameLst>
                                      </p:cBhvr>
                                      <p:to>
                                        <p:strVal val="visible"/>
                                      </p:to>
                                    </p:set>
                                    <p:anim calcmode="lin" valueType="num">
                                      <p:cBhvr>
                                        <p:cTn id="21"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77"/>
                                        </p:tgtEl>
                                        <p:attrNameLst>
                                          <p:attrName>ppt_y</p:attrName>
                                        </p:attrNameLst>
                                      </p:cBhvr>
                                      <p:tavLst>
                                        <p:tav tm="0">
                                          <p:val>
                                            <p:strVal val="#ppt_y"/>
                                          </p:val>
                                        </p:tav>
                                        <p:tav tm="100000">
                                          <p:val>
                                            <p:strVal val="#ppt_y"/>
                                          </p:val>
                                        </p:tav>
                                      </p:tavLst>
                                    </p:anim>
                                    <p:anim calcmode="lin" valueType="num">
                                      <p:cBhvr>
                                        <p:cTn id="23"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77"/>
                                        </p:tgtEl>
                                      </p:cBhvr>
                                    </p:animEffect>
                                  </p:childTnLst>
                                </p:cTn>
                              </p:par>
                            </p:childTnLst>
                          </p:cTn>
                        </p:par>
                        <p:par>
                          <p:cTn id="26" fill="hold">
                            <p:stCondLst>
                              <p:cond delay="2720"/>
                            </p:stCondLst>
                            <p:childTnLst>
                              <p:par>
                                <p:cTn id="27" presetID="47" presetClass="entr" presetSubtype="0"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1000"/>
                                        <p:tgtEl>
                                          <p:spTgt spid="58"/>
                                        </p:tgtEl>
                                      </p:cBhvr>
                                    </p:animEffect>
                                    <p:anim calcmode="lin" valueType="num">
                                      <p:cBhvr>
                                        <p:cTn id="30" dur="1000" fill="hold"/>
                                        <p:tgtEl>
                                          <p:spTgt spid="58"/>
                                        </p:tgtEl>
                                        <p:attrNameLst>
                                          <p:attrName>ppt_x</p:attrName>
                                        </p:attrNameLst>
                                      </p:cBhvr>
                                      <p:tavLst>
                                        <p:tav tm="0">
                                          <p:val>
                                            <p:strVal val="#ppt_x"/>
                                          </p:val>
                                        </p:tav>
                                        <p:tav tm="100000">
                                          <p:val>
                                            <p:strVal val="#ppt_x"/>
                                          </p:val>
                                        </p:tav>
                                      </p:tavLst>
                                    </p:anim>
                                    <p:anim calcmode="lin" valueType="num">
                                      <p:cBhvr>
                                        <p:cTn id="31" dur="1000" fill="hold"/>
                                        <p:tgtEl>
                                          <p:spTgt spid="58"/>
                                        </p:tgtEl>
                                        <p:attrNameLst>
                                          <p:attrName>ppt_y</p:attrName>
                                        </p:attrNameLst>
                                      </p:cBhvr>
                                      <p:tavLst>
                                        <p:tav tm="0">
                                          <p:val>
                                            <p:strVal val="#ppt_y-.1"/>
                                          </p:val>
                                        </p:tav>
                                        <p:tav tm="100000">
                                          <p:val>
                                            <p:strVal val="#ppt_y"/>
                                          </p:val>
                                        </p:tav>
                                      </p:tavLst>
                                    </p:anim>
                                  </p:childTnLst>
                                </p:cTn>
                              </p:par>
                            </p:childTnLst>
                          </p:cTn>
                        </p:par>
                        <p:par>
                          <p:cTn id="32" fill="hold">
                            <p:stCondLst>
                              <p:cond delay="3720"/>
                            </p:stCondLst>
                            <p:childTnLst>
                              <p:par>
                                <p:cTn id="33" presetID="21" presetClass="entr" presetSubtype="1"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heel(1)">
                                      <p:cBhvr>
                                        <p:cTn id="35" dur="500"/>
                                        <p:tgtEl>
                                          <p:spTgt spid="59"/>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wheel(1)">
                                      <p:cBhvr>
                                        <p:cTn id="38" dur="500"/>
                                        <p:tgtEl>
                                          <p:spTgt spid="70"/>
                                        </p:tgtEl>
                                      </p:cBhvr>
                                    </p:animEffect>
                                  </p:childTnLst>
                                </p:cTn>
                              </p:par>
                            </p:childTnLst>
                          </p:cTn>
                        </p:par>
                        <p:par>
                          <p:cTn id="39" fill="hold">
                            <p:stCondLst>
                              <p:cond delay="4220"/>
                            </p:stCondLst>
                            <p:childTnLst>
                              <p:par>
                                <p:cTn id="40" presetID="22" presetClass="entr" presetSubtype="1" fill="hold" grpId="0" nodeType="after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up)">
                                      <p:cBhvr>
                                        <p:cTn id="42" dur="500"/>
                                        <p:tgtEl>
                                          <p:spTgt spid="68"/>
                                        </p:tgtEl>
                                      </p:cBhvr>
                                    </p:animEffect>
                                  </p:childTnLst>
                                </p:cTn>
                              </p:par>
                              <p:par>
                                <p:cTn id="43" presetID="21" presetClass="entr" presetSubtype="1"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heel(1)">
                                      <p:cBhvr>
                                        <p:cTn id="45" dur="500"/>
                                        <p:tgtEl>
                                          <p:spTgt spid="62"/>
                                        </p:tgtEl>
                                      </p:cBhvr>
                                    </p:animEffect>
                                  </p:childTnLst>
                                </p:cTn>
                              </p:par>
                            </p:childTnLst>
                          </p:cTn>
                        </p:par>
                        <p:par>
                          <p:cTn id="46" fill="hold">
                            <p:stCondLst>
                              <p:cond delay="4720"/>
                            </p:stCondLst>
                            <p:childTnLst>
                              <p:par>
                                <p:cTn id="47" presetID="22" presetClass="entr" presetSubtype="1" fill="hold" grpId="0" nodeType="after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wipe(up)">
                                      <p:cBhvr>
                                        <p:cTn id="49" dur="500"/>
                                        <p:tgtEl>
                                          <p:spTgt spid="69"/>
                                        </p:tgtEl>
                                      </p:cBhvr>
                                    </p:animEffect>
                                  </p:childTnLst>
                                </p:cTn>
                              </p:par>
                            </p:childTnLst>
                          </p:cTn>
                        </p:par>
                        <p:par>
                          <p:cTn id="50" fill="hold">
                            <p:stCondLst>
                              <p:cond delay="5220"/>
                            </p:stCondLst>
                            <p:childTnLst>
                              <p:par>
                                <p:cTn id="51" presetID="21" presetClass="entr" presetSubtype="1" fill="hold" grpId="0" nodeType="after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heel(1)">
                                      <p:cBhvr>
                                        <p:cTn id="53" dur="500"/>
                                        <p:tgtEl>
                                          <p:spTgt spid="72"/>
                                        </p:tgtEl>
                                      </p:cBhvr>
                                    </p:animEffect>
                                  </p:childTnLst>
                                </p:cTn>
                              </p:par>
                              <p:par>
                                <p:cTn id="54" presetID="21" presetClass="entr" presetSubtype="1"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heel(1)">
                                      <p:cBhvr>
                                        <p:cTn id="56" dur="500"/>
                                        <p:tgtEl>
                                          <p:spTgt spid="65"/>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heel(1)">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83" grpId="0" animBg="1"/>
      <p:bldP spid="4" grpId="0" animBg="1"/>
      <p:bldP spid="58" grpId="0" animBg="1"/>
      <p:bldP spid="68" grpId="0" animBg="1"/>
      <p:bldP spid="69" grpId="0" animBg="1"/>
      <p:bldP spid="70" grpId="0"/>
      <p:bldP spid="72"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5866298"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 name="TextBox 6"/>
          <p:cNvSpPr txBox="1"/>
          <p:nvPr/>
        </p:nvSpPr>
        <p:spPr>
          <a:xfrm>
            <a:off x="4010149" y="2379094"/>
            <a:ext cx="5866298"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组内风采</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组合 12"/>
          <p:cNvGrpSpPr/>
          <p:nvPr/>
        </p:nvGrpSpPr>
        <p:grpSpPr>
          <a:xfrm>
            <a:off x="4010151" y="3212599"/>
            <a:ext cx="3000815" cy="400110"/>
            <a:chOff x="3276600" y="3624263"/>
            <a:chExt cx="2396639" cy="319553"/>
          </a:xfrm>
        </p:grpSpPr>
        <p:grpSp>
          <p:nvGrpSpPr>
            <p:cNvPr id="14" name="Group 10"/>
            <p:cNvGrpSpPr>
              <a:grpSpLocks/>
            </p:cNvGrpSpPr>
            <p:nvPr/>
          </p:nvGrpSpPr>
          <p:grpSpPr bwMode="auto">
            <a:xfrm>
              <a:off x="3276600" y="3649663"/>
              <a:ext cx="282575" cy="282575"/>
              <a:chOff x="0" y="0"/>
              <a:chExt cx="2494" cy="2494"/>
            </a:xfrm>
          </p:grpSpPr>
          <p:sp>
            <p:nvSpPr>
              <p:cNvPr id="1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1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15" name="Text Box 13"/>
            <p:cNvSpPr txBox="1">
              <a:spLocks noChangeArrowheads="1"/>
            </p:cNvSpPr>
            <p:nvPr/>
          </p:nvSpPr>
          <p:spPr bwMode="auto">
            <a:xfrm>
              <a:off x="3625850" y="3624263"/>
              <a:ext cx="2047389"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组内活跃度高</a:t>
              </a:r>
              <a:r>
                <a:rPr lang="en-US" altLang="zh-CN" sz="2000" dirty="0">
                  <a:solidFill>
                    <a:srgbClr val="333333"/>
                  </a:solidFill>
                  <a:ea typeface="微软雅黑" pitchFamily="34" charset="-122"/>
                </a:rPr>
                <a:t>,</a:t>
              </a:r>
              <a:r>
                <a:rPr lang="zh-CN" altLang="en-US" sz="2000" dirty="0">
                  <a:solidFill>
                    <a:srgbClr val="333333"/>
                  </a:solidFill>
                  <a:ea typeface="微软雅黑" pitchFamily="34" charset="-122"/>
                </a:rPr>
                <a:t>交流多</a:t>
              </a:r>
            </a:p>
          </p:txBody>
        </p:sp>
      </p:grpSp>
      <p:grpSp>
        <p:nvGrpSpPr>
          <p:cNvPr id="20" name="组合 19"/>
          <p:cNvGrpSpPr/>
          <p:nvPr/>
        </p:nvGrpSpPr>
        <p:grpSpPr>
          <a:xfrm>
            <a:off x="4010151" y="3620150"/>
            <a:ext cx="3257297" cy="400110"/>
            <a:chOff x="3276600" y="3624263"/>
            <a:chExt cx="2601482" cy="319553"/>
          </a:xfrm>
        </p:grpSpPr>
        <p:grpSp>
          <p:nvGrpSpPr>
            <p:cNvPr id="21" name="Group 10"/>
            <p:cNvGrpSpPr>
              <a:grpSpLocks/>
            </p:cNvGrpSpPr>
            <p:nvPr/>
          </p:nvGrpSpPr>
          <p:grpSpPr bwMode="auto">
            <a:xfrm>
              <a:off x="3276600" y="3649663"/>
              <a:ext cx="282575" cy="282575"/>
              <a:chOff x="0" y="0"/>
              <a:chExt cx="2494" cy="2494"/>
            </a:xfrm>
          </p:grpSpPr>
          <p:sp>
            <p:nvSpPr>
              <p:cNvPr id="2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2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22" name="Text Box 13"/>
            <p:cNvSpPr txBox="1">
              <a:spLocks noChangeArrowheads="1"/>
            </p:cNvSpPr>
            <p:nvPr/>
          </p:nvSpPr>
          <p:spPr bwMode="auto">
            <a:xfrm>
              <a:off x="3625850" y="3624263"/>
              <a:ext cx="2252232"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与需求方沟通多</a:t>
              </a:r>
              <a:r>
                <a:rPr lang="en-US" altLang="zh-CN" sz="2000" dirty="0">
                  <a:solidFill>
                    <a:srgbClr val="333333"/>
                  </a:solidFill>
                  <a:ea typeface="微软雅黑" pitchFamily="34" charset="-122"/>
                </a:rPr>
                <a:t>,</a:t>
              </a:r>
              <a:r>
                <a:rPr lang="zh-CN" altLang="en-US" sz="2000" dirty="0">
                  <a:solidFill>
                    <a:srgbClr val="333333"/>
                  </a:solidFill>
                  <a:ea typeface="微软雅黑" pitchFamily="34" charset="-122"/>
                </a:rPr>
                <a:t>评价好</a:t>
              </a:r>
            </a:p>
          </p:txBody>
        </p:sp>
      </p:grpSp>
      <p:grpSp>
        <p:nvGrpSpPr>
          <p:cNvPr id="19" name="组合 18"/>
          <p:cNvGrpSpPr/>
          <p:nvPr/>
        </p:nvGrpSpPr>
        <p:grpSpPr>
          <a:xfrm>
            <a:off x="4010155" y="4039250"/>
            <a:ext cx="2628919" cy="400110"/>
            <a:chOff x="3276600" y="3624263"/>
            <a:chExt cx="2099619" cy="319553"/>
          </a:xfrm>
        </p:grpSpPr>
        <p:grpSp>
          <p:nvGrpSpPr>
            <p:cNvPr id="25" name="Group 10"/>
            <p:cNvGrpSpPr>
              <a:grpSpLocks/>
            </p:cNvGrpSpPr>
            <p:nvPr/>
          </p:nvGrpSpPr>
          <p:grpSpPr bwMode="auto">
            <a:xfrm>
              <a:off x="3276600" y="3649663"/>
              <a:ext cx="282575" cy="282575"/>
              <a:chOff x="0" y="0"/>
              <a:chExt cx="2494" cy="2494"/>
            </a:xfrm>
          </p:grpSpPr>
          <p:sp>
            <p:nvSpPr>
              <p:cNvPr id="2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2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26" name="Text Box 13"/>
            <p:cNvSpPr txBox="1">
              <a:spLocks noChangeArrowheads="1"/>
            </p:cNvSpPr>
            <p:nvPr/>
          </p:nvSpPr>
          <p:spPr bwMode="auto">
            <a:xfrm>
              <a:off x="3625850" y="3624263"/>
              <a:ext cx="1750369"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组内双休不加班</a:t>
              </a:r>
              <a:r>
                <a:rPr lang="en-US" altLang="zh-CN" sz="2000" dirty="0">
                  <a:solidFill>
                    <a:srgbClr val="333333"/>
                  </a:solidFill>
                  <a:ea typeface="微软雅黑" pitchFamily="34" charset="-122"/>
                </a:rPr>
                <a:t>!!!</a:t>
              </a:r>
              <a:endParaRPr lang="zh-CN" altLang="en-US" sz="2000" dirty="0">
                <a:solidFill>
                  <a:srgbClr val="333333"/>
                </a:solidFill>
                <a:ea typeface="微软雅黑" pitchFamily="34" charset="-122"/>
              </a:endParaRPr>
            </a:p>
          </p:txBody>
        </p:sp>
      </p:grpSp>
      <p:grpSp>
        <p:nvGrpSpPr>
          <p:cNvPr id="29" name="组合 28"/>
          <p:cNvGrpSpPr/>
          <p:nvPr/>
        </p:nvGrpSpPr>
        <p:grpSpPr>
          <a:xfrm>
            <a:off x="7202644" y="3244402"/>
            <a:ext cx="2930283" cy="400110"/>
            <a:chOff x="3276600" y="3624263"/>
            <a:chExt cx="2340308" cy="319553"/>
          </a:xfrm>
        </p:grpSpPr>
        <p:grpSp>
          <p:nvGrpSpPr>
            <p:cNvPr id="30" name="Group 10"/>
            <p:cNvGrpSpPr>
              <a:grpSpLocks/>
            </p:cNvGrpSpPr>
            <p:nvPr/>
          </p:nvGrpSpPr>
          <p:grpSpPr bwMode="auto">
            <a:xfrm>
              <a:off x="3276600" y="3649663"/>
              <a:ext cx="282575" cy="282575"/>
              <a:chOff x="0" y="0"/>
              <a:chExt cx="2494" cy="2494"/>
            </a:xfrm>
          </p:grpSpPr>
          <p:sp>
            <p:nvSpPr>
              <p:cNvPr id="3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1"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项目一直推进不停歇</a:t>
              </a:r>
            </a:p>
          </p:txBody>
        </p:sp>
      </p:grpSp>
      <p:grpSp>
        <p:nvGrpSpPr>
          <p:cNvPr id="34" name="组合 33"/>
          <p:cNvGrpSpPr/>
          <p:nvPr/>
        </p:nvGrpSpPr>
        <p:grpSpPr>
          <a:xfrm>
            <a:off x="7202646" y="3639140"/>
            <a:ext cx="2930283" cy="400110"/>
            <a:chOff x="3276600" y="3624263"/>
            <a:chExt cx="2340308" cy="319553"/>
          </a:xfrm>
        </p:grpSpPr>
        <p:grpSp>
          <p:nvGrpSpPr>
            <p:cNvPr id="35" name="Group 10"/>
            <p:cNvGrpSpPr>
              <a:grpSpLocks/>
            </p:cNvGrpSpPr>
            <p:nvPr/>
          </p:nvGrpSpPr>
          <p:grpSpPr bwMode="auto">
            <a:xfrm>
              <a:off x="3276600" y="3649663"/>
              <a:ext cx="282575" cy="282575"/>
              <a:chOff x="0" y="0"/>
              <a:chExt cx="2494" cy="2494"/>
            </a:xfrm>
          </p:grpSpPr>
          <p:sp>
            <p:nvSpPr>
              <p:cNvPr id="3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6"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需求与设计基础扎实</a:t>
              </a:r>
            </a:p>
          </p:txBody>
        </p:sp>
      </p:grpSp>
      <p:grpSp>
        <p:nvGrpSpPr>
          <p:cNvPr id="40" name="组合 39"/>
          <p:cNvGrpSpPr/>
          <p:nvPr/>
        </p:nvGrpSpPr>
        <p:grpSpPr>
          <a:xfrm>
            <a:off x="7202646" y="4043434"/>
            <a:ext cx="3257296" cy="400110"/>
            <a:chOff x="3276600" y="3624263"/>
            <a:chExt cx="2601481" cy="319553"/>
          </a:xfrm>
        </p:grpSpPr>
        <p:grpSp>
          <p:nvGrpSpPr>
            <p:cNvPr id="41" name="Group 10"/>
            <p:cNvGrpSpPr>
              <a:grpSpLocks/>
            </p:cNvGrpSpPr>
            <p:nvPr/>
          </p:nvGrpSpPr>
          <p:grpSpPr bwMode="auto">
            <a:xfrm>
              <a:off x="3276600" y="3649663"/>
              <a:ext cx="282575" cy="282575"/>
              <a:chOff x="0" y="0"/>
              <a:chExt cx="2494" cy="2494"/>
            </a:xfrm>
          </p:grpSpPr>
          <p:sp>
            <p:nvSpPr>
              <p:cNvPr id="4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4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2" name="Text Box 13"/>
            <p:cNvSpPr txBox="1">
              <a:spLocks noChangeArrowheads="1"/>
            </p:cNvSpPr>
            <p:nvPr/>
          </p:nvSpPr>
          <p:spPr bwMode="auto">
            <a:xfrm>
              <a:off x="3625850" y="3624263"/>
              <a:ext cx="225223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任务分配合理</a:t>
              </a:r>
              <a:r>
                <a:rPr lang="en-US" altLang="zh-CN" sz="2000" dirty="0">
                  <a:solidFill>
                    <a:srgbClr val="333333"/>
                  </a:solidFill>
                  <a:ea typeface="微软雅黑" pitchFamily="34" charset="-122"/>
                </a:rPr>
                <a:t>,</a:t>
              </a:r>
              <a:r>
                <a:rPr lang="zh-CN" altLang="en-US" sz="2000" dirty="0">
                  <a:solidFill>
                    <a:srgbClr val="333333"/>
                  </a:solidFill>
                  <a:ea typeface="微软雅黑" pitchFamily="34" charset="-122"/>
                </a:rPr>
                <a:t>执行力强</a:t>
              </a:r>
            </a:p>
          </p:txBody>
        </p:sp>
      </p:grp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46" name="组合 45"/>
          <p:cNvGrpSpPr>
            <a:grpSpLocks noChangeAspect="1"/>
          </p:cNvGrpSpPr>
          <p:nvPr/>
        </p:nvGrpSpPr>
        <p:grpSpPr>
          <a:xfrm>
            <a:off x="1241551" y="2354838"/>
            <a:ext cx="2095406" cy="2124000"/>
            <a:chOff x="7772329" y="-1123557"/>
            <a:chExt cx="465708" cy="472063"/>
          </a:xfrm>
          <a:solidFill>
            <a:schemeClr val="tx1"/>
          </a:solidFill>
        </p:grpSpPr>
        <p:sp>
          <p:nvSpPr>
            <p:cNvPr id="47" name="Freeform 5"/>
            <p:cNvSpPr>
              <a:spLocks noEditPoints="1"/>
            </p:cNvSpPr>
            <p:nvPr/>
          </p:nvSpPr>
          <p:spPr bwMode="auto">
            <a:xfrm>
              <a:off x="7866603" y="-1084628"/>
              <a:ext cx="277160" cy="398943"/>
            </a:xfrm>
            <a:custGeom>
              <a:avLst/>
              <a:gdLst>
                <a:gd name="T0" fmla="*/ 370 w 780"/>
                <a:gd name="T1" fmla="*/ 732 h 1139"/>
                <a:gd name="T2" fmla="*/ 498 w 780"/>
                <a:gd name="T3" fmla="*/ 660 h 1139"/>
                <a:gd name="T4" fmla="*/ 578 w 780"/>
                <a:gd name="T5" fmla="*/ 682 h 1139"/>
                <a:gd name="T6" fmla="*/ 653 w 780"/>
                <a:gd name="T7" fmla="*/ 535 h 1139"/>
                <a:gd name="T8" fmla="*/ 709 w 780"/>
                <a:gd name="T9" fmla="*/ 494 h 1139"/>
                <a:gd name="T10" fmla="*/ 711 w 780"/>
                <a:gd name="T11" fmla="*/ 316 h 1139"/>
                <a:gd name="T12" fmla="*/ 657 w 780"/>
                <a:gd name="T13" fmla="*/ 274 h 1139"/>
                <a:gd name="T14" fmla="*/ 596 w 780"/>
                <a:gd name="T15" fmla="*/ 128 h 1139"/>
                <a:gd name="T16" fmla="*/ 531 w 780"/>
                <a:gd name="T17" fmla="*/ 141 h 1139"/>
                <a:gd name="T18" fmla="*/ 409 w 780"/>
                <a:gd name="T19" fmla="*/ 69 h 1139"/>
                <a:gd name="T20" fmla="*/ 380 w 780"/>
                <a:gd name="T21" fmla="*/ 69 h 1139"/>
                <a:gd name="T22" fmla="*/ 289 w 780"/>
                <a:gd name="T23" fmla="*/ 140 h 1139"/>
                <a:gd name="T24" fmla="*/ 260 w 780"/>
                <a:gd name="T25" fmla="*/ 132 h 1139"/>
                <a:gd name="T26" fmla="*/ 187 w 780"/>
                <a:gd name="T27" fmla="*/ 138 h 1139"/>
                <a:gd name="T28" fmla="*/ 80 w 780"/>
                <a:gd name="T29" fmla="*/ 280 h 1139"/>
                <a:gd name="T30" fmla="*/ 99 w 780"/>
                <a:gd name="T31" fmla="*/ 346 h 1139"/>
                <a:gd name="T32" fmla="*/ 64 w 780"/>
                <a:gd name="T33" fmla="*/ 501 h 1139"/>
                <a:gd name="T34" fmla="*/ 181 w 780"/>
                <a:gd name="T35" fmla="*/ 609 h 1139"/>
                <a:gd name="T36" fmla="*/ 194 w 780"/>
                <a:gd name="T37" fmla="*/ 676 h 1139"/>
                <a:gd name="T38" fmla="*/ 272 w 780"/>
                <a:gd name="T39" fmla="*/ 657 h 1139"/>
                <a:gd name="T40" fmla="*/ 294 w 780"/>
                <a:gd name="T41" fmla="*/ 726 h 1139"/>
                <a:gd name="T42" fmla="*/ 221 w 780"/>
                <a:gd name="T43" fmla="*/ 731 h 1139"/>
                <a:gd name="T44" fmla="*/ 121 w 780"/>
                <a:gd name="T45" fmla="*/ 608 h 1139"/>
                <a:gd name="T46" fmla="*/ 7 w 780"/>
                <a:gd name="T47" fmla="*/ 519 h 1139"/>
                <a:gd name="T48" fmla="*/ 51 w 780"/>
                <a:gd name="T49" fmla="*/ 381 h 1139"/>
                <a:gd name="T50" fmla="*/ 64 w 780"/>
                <a:gd name="T51" fmla="*/ 223 h 1139"/>
                <a:gd name="T52" fmla="*/ 127 w 780"/>
                <a:gd name="T53" fmla="*/ 138 h 1139"/>
                <a:gd name="T54" fmla="*/ 276 w 780"/>
                <a:gd name="T55" fmla="*/ 75 h 1139"/>
                <a:gd name="T56" fmla="*/ 298 w 780"/>
                <a:gd name="T57" fmla="*/ 81 h 1139"/>
                <a:gd name="T58" fmla="*/ 394 w 780"/>
                <a:gd name="T59" fmla="*/ 0 h 1139"/>
                <a:gd name="T60" fmla="*/ 508 w 780"/>
                <a:gd name="T61" fmla="*/ 85 h 1139"/>
                <a:gd name="T62" fmla="*/ 638 w 780"/>
                <a:gd name="T63" fmla="*/ 87 h 1139"/>
                <a:gd name="T64" fmla="*/ 675 w 780"/>
                <a:gd name="T65" fmla="*/ 217 h 1139"/>
                <a:gd name="T66" fmla="*/ 758 w 780"/>
                <a:gd name="T67" fmla="*/ 353 h 1139"/>
                <a:gd name="T68" fmla="*/ 756 w 780"/>
                <a:gd name="T69" fmla="*/ 459 h 1139"/>
                <a:gd name="T70" fmla="*/ 670 w 780"/>
                <a:gd name="T71" fmla="*/ 592 h 1139"/>
                <a:gd name="T72" fmla="*/ 578 w 780"/>
                <a:gd name="T73" fmla="*/ 741 h 1139"/>
                <a:gd name="T74" fmla="*/ 498 w 780"/>
                <a:gd name="T75" fmla="*/ 719 h 1139"/>
                <a:gd name="T76" fmla="*/ 385 w 780"/>
                <a:gd name="T77" fmla="*/ 801 h 1139"/>
                <a:gd name="T78" fmla="*/ 388 w 780"/>
                <a:gd name="T79" fmla="*/ 615 h 1139"/>
                <a:gd name="T80" fmla="*/ 388 w 780"/>
                <a:gd name="T81" fmla="*/ 650 h 1139"/>
                <a:gd name="T82" fmla="*/ 626 w 780"/>
                <a:gd name="T83" fmla="*/ 413 h 1139"/>
                <a:gd name="T84" fmla="*/ 388 w 780"/>
                <a:gd name="T85" fmla="*/ 583 h 1139"/>
                <a:gd name="T86" fmla="*/ 559 w 780"/>
                <a:gd name="T87" fmla="*/ 413 h 1139"/>
                <a:gd name="T88" fmla="*/ 533 w 780"/>
                <a:gd name="T89" fmla="*/ 780 h 1139"/>
                <a:gd name="T90" fmla="*/ 432 w 780"/>
                <a:gd name="T91" fmla="*/ 838 h 1139"/>
                <a:gd name="T92" fmla="*/ 515 w 780"/>
                <a:gd name="T93" fmla="*/ 1003 h 1139"/>
                <a:gd name="T94" fmla="*/ 669 w 780"/>
                <a:gd name="T95" fmla="*/ 1091 h 1139"/>
                <a:gd name="T96" fmla="*/ 283 w 780"/>
                <a:gd name="T97" fmla="*/ 792 h 1139"/>
                <a:gd name="T98" fmla="*/ 195 w 780"/>
                <a:gd name="T99" fmla="*/ 783 h 1139"/>
                <a:gd name="T100" fmla="*/ 136 w 780"/>
                <a:gd name="T101" fmla="*/ 1118 h 1139"/>
                <a:gd name="T102" fmla="*/ 361 w 780"/>
                <a:gd name="T103" fmla="*/ 1103 h 1139"/>
                <a:gd name="T104" fmla="*/ 385 w 780"/>
                <a:gd name="T105" fmla="*/ 8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1139">
                  <a:moveTo>
                    <a:pt x="272" y="657"/>
                  </a:moveTo>
                  <a:cubicBezTo>
                    <a:pt x="300" y="657"/>
                    <a:pt x="328" y="671"/>
                    <a:pt x="343" y="693"/>
                  </a:cubicBezTo>
                  <a:lnTo>
                    <a:pt x="370" y="732"/>
                  </a:lnTo>
                  <a:cubicBezTo>
                    <a:pt x="379" y="745"/>
                    <a:pt x="391" y="745"/>
                    <a:pt x="400" y="733"/>
                  </a:cubicBezTo>
                  <a:lnTo>
                    <a:pt x="428" y="694"/>
                  </a:lnTo>
                  <a:cubicBezTo>
                    <a:pt x="443" y="673"/>
                    <a:pt x="470" y="660"/>
                    <a:pt x="498" y="660"/>
                  </a:cubicBezTo>
                  <a:cubicBezTo>
                    <a:pt x="507" y="660"/>
                    <a:pt x="516" y="661"/>
                    <a:pt x="524" y="664"/>
                  </a:cubicBezTo>
                  <a:lnTo>
                    <a:pt x="569" y="680"/>
                  </a:lnTo>
                  <a:cubicBezTo>
                    <a:pt x="572" y="681"/>
                    <a:pt x="575" y="682"/>
                    <a:pt x="578" y="682"/>
                  </a:cubicBezTo>
                  <a:cubicBezTo>
                    <a:pt x="591" y="682"/>
                    <a:pt x="593" y="670"/>
                    <a:pt x="593" y="663"/>
                  </a:cubicBezTo>
                  <a:lnTo>
                    <a:pt x="593" y="615"/>
                  </a:lnTo>
                  <a:cubicBezTo>
                    <a:pt x="593" y="580"/>
                    <a:pt x="620" y="545"/>
                    <a:pt x="653" y="535"/>
                  </a:cubicBezTo>
                  <a:lnTo>
                    <a:pt x="699" y="521"/>
                  </a:lnTo>
                  <a:cubicBezTo>
                    <a:pt x="706" y="519"/>
                    <a:pt x="711" y="515"/>
                    <a:pt x="713" y="511"/>
                  </a:cubicBezTo>
                  <a:cubicBezTo>
                    <a:pt x="715" y="506"/>
                    <a:pt x="713" y="500"/>
                    <a:pt x="709" y="494"/>
                  </a:cubicBezTo>
                  <a:lnTo>
                    <a:pt x="680" y="455"/>
                  </a:lnTo>
                  <a:cubicBezTo>
                    <a:pt x="660" y="426"/>
                    <a:pt x="660" y="383"/>
                    <a:pt x="682" y="355"/>
                  </a:cubicBezTo>
                  <a:lnTo>
                    <a:pt x="711" y="316"/>
                  </a:lnTo>
                  <a:cubicBezTo>
                    <a:pt x="716" y="311"/>
                    <a:pt x="717" y="304"/>
                    <a:pt x="716" y="300"/>
                  </a:cubicBezTo>
                  <a:cubicBezTo>
                    <a:pt x="715" y="295"/>
                    <a:pt x="710" y="291"/>
                    <a:pt x="703" y="288"/>
                  </a:cubicBezTo>
                  <a:lnTo>
                    <a:pt x="657" y="274"/>
                  </a:lnTo>
                  <a:cubicBezTo>
                    <a:pt x="624" y="263"/>
                    <a:pt x="598" y="227"/>
                    <a:pt x="599" y="192"/>
                  </a:cubicBezTo>
                  <a:lnTo>
                    <a:pt x="600" y="144"/>
                  </a:lnTo>
                  <a:cubicBezTo>
                    <a:pt x="601" y="137"/>
                    <a:pt x="599" y="132"/>
                    <a:pt x="596" y="128"/>
                  </a:cubicBezTo>
                  <a:cubicBezTo>
                    <a:pt x="593" y="125"/>
                    <a:pt x="588" y="125"/>
                    <a:pt x="585" y="125"/>
                  </a:cubicBezTo>
                  <a:cubicBezTo>
                    <a:pt x="583" y="125"/>
                    <a:pt x="580" y="125"/>
                    <a:pt x="577" y="126"/>
                  </a:cubicBezTo>
                  <a:lnTo>
                    <a:pt x="531" y="141"/>
                  </a:lnTo>
                  <a:cubicBezTo>
                    <a:pt x="524" y="143"/>
                    <a:pt x="516" y="144"/>
                    <a:pt x="508" y="144"/>
                  </a:cubicBezTo>
                  <a:cubicBezTo>
                    <a:pt x="479" y="144"/>
                    <a:pt x="451" y="130"/>
                    <a:pt x="436" y="108"/>
                  </a:cubicBezTo>
                  <a:lnTo>
                    <a:pt x="409" y="69"/>
                  </a:lnTo>
                  <a:cubicBezTo>
                    <a:pt x="405" y="63"/>
                    <a:pt x="400" y="59"/>
                    <a:pt x="394" y="59"/>
                  </a:cubicBezTo>
                  <a:cubicBezTo>
                    <a:pt x="388" y="59"/>
                    <a:pt x="386" y="59"/>
                    <a:pt x="381" y="67"/>
                  </a:cubicBezTo>
                  <a:lnTo>
                    <a:pt x="380" y="69"/>
                  </a:lnTo>
                  <a:cubicBezTo>
                    <a:pt x="368" y="87"/>
                    <a:pt x="352" y="110"/>
                    <a:pt x="339" y="123"/>
                  </a:cubicBezTo>
                  <a:cubicBezTo>
                    <a:pt x="331" y="131"/>
                    <a:pt x="318" y="141"/>
                    <a:pt x="301" y="141"/>
                  </a:cubicBezTo>
                  <a:cubicBezTo>
                    <a:pt x="296" y="141"/>
                    <a:pt x="292" y="141"/>
                    <a:pt x="289" y="140"/>
                  </a:cubicBezTo>
                  <a:lnTo>
                    <a:pt x="285" y="140"/>
                  </a:lnTo>
                  <a:lnTo>
                    <a:pt x="282" y="138"/>
                  </a:lnTo>
                  <a:cubicBezTo>
                    <a:pt x="276" y="136"/>
                    <a:pt x="268" y="134"/>
                    <a:pt x="260" y="132"/>
                  </a:cubicBezTo>
                  <a:cubicBezTo>
                    <a:pt x="248" y="128"/>
                    <a:pt x="227" y="122"/>
                    <a:pt x="224" y="122"/>
                  </a:cubicBezTo>
                  <a:cubicBezTo>
                    <a:pt x="215" y="120"/>
                    <a:pt x="205" y="118"/>
                    <a:pt x="202" y="118"/>
                  </a:cubicBezTo>
                  <a:cubicBezTo>
                    <a:pt x="191" y="118"/>
                    <a:pt x="187" y="128"/>
                    <a:pt x="187" y="138"/>
                  </a:cubicBezTo>
                  <a:lnTo>
                    <a:pt x="187" y="186"/>
                  </a:lnTo>
                  <a:cubicBezTo>
                    <a:pt x="187" y="221"/>
                    <a:pt x="160" y="256"/>
                    <a:pt x="126" y="266"/>
                  </a:cubicBezTo>
                  <a:lnTo>
                    <a:pt x="80" y="280"/>
                  </a:lnTo>
                  <a:cubicBezTo>
                    <a:pt x="73" y="282"/>
                    <a:pt x="68" y="286"/>
                    <a:pt x="67" y="290"/>
                  </a:cubicBezTo>
                  <a:cubicBezTo>
                    <a:pt x="65" y="295"/>
                    <a:pt x="67" y="301"/>
                    <a:pt x="71" y="307"/>
                  </a:cubicBezTo>
                  <a:lnTo>
                    <a:pt x="99" y="346"/>
                  </a:lnTo>
                  <a:cubicBezTo>
                    <a:pt x="120" y="375"/>
                    <a:pt x="119" y="419"/>
                    <a:pt x="98" y="446"/>
                  </a:cubicBezTo>
                  <a:lnTo>
                    <a:pt x="68" y="485"/>
                  </a:lnTo>
                  <a:cubicBezTo>
                    <a:pt x="64" y="490"/>
                    <a:pt x="62" y="496"/>
                    <a:pt x="64" y="501"/>
                  </a:cubicBezTo>
                  <a:cubicBezTo>
                    <a:pt x="65" y="506"/>
                    <a:pt x="70" y="510"/>
                    <a:pt x="77" y="513"/>
                  </a:cubicBezTo>
                  <a:lnTo>
                    <a:pt x="123" y="527"/>
                  </a:lnTo>
                  <a:cubicBezTo>
                    <a:pt x="156" y="538"/>
                    <a:pt x="181" y="574"/>
                    <a:pt x="181" y="609"/>
                  </a:cubicBezTo>
                  <a:lnTo>
                    <a:pt x="179" y="657"/>
                  </a:lnTo>
                  <a:cubicBezTo>
                    <a:pt x="179" y="664"/>
                    <a:pt x="181" y="669"/>
                    <a:pt x="184" y="672"/>
                  </a:cubicBezTo>
                  <a:cubicBezTo>
                    <a:pt x="187" y="676"/>
                    <a:pt x="191" y="676"/>
                    <a:pt x="194" y="676"/>
                  </a:cubicBezTo>
                  <a:cubicBezTo>
                    <a:pt x="197" y="676"/>
                    <a:pt x="200" y="676"/>
                    <a:pt x="203" y="675"/>
                  </a:cubicBezTo>
                  <a:lnTo>
                    <a:pt x="248" y="660"/>
                  </a:lnTo>
                  <a:cubicBezTo>
                    <a:pt x="256" y="658"/>
                    <a:pt x="264" y="657"/>
                    <a:pt x="272" y="657"/>
                  </a:cubicBezTo>
                  <a:close/>
                  <a:moveTo>
                    <a:pt x="385" y="801"/>
                  </a:moveTo>
                  <a:cubicBezTo>
                    <a:pt x="360" y="801"/>
                    <a:pt x="337" y="788"/>
                    <a:pt x="322" y="765"/>
                  </a:cubicBezTo>
                  <a:lnTo>
                    <a:pt x="294" y="726"/>
                  </a:lnTo>
                  <a:cubicBezTo>
                    <a:pt x="291" y="721"/>
                    <a:pt x="282" y="716"/>
                    <a:pt x="272" y="716"/>
                  </a:cubicBezTo>
                  <a:cubicBezTo>
                    <a:pt x="270" y="716"/>
                    <a:pt x="268" y="716"/>
                    <a:pt x="266" y="716"/>
                  </a:cubicBezTo>
                  <a:lnTo>
                    <a:pt x="221" y="731"/>
                  </a:lnTo>
                  <a:cubicBezTo>
                    <a:pt x="192" y="741"/>
                    <a:pt x="161" y="734"/>
                    <a:pt x="141" y="714"/>
                  </a:cubicBezTo>
                  <a:cubicBezTo>
                    <a:pt x="127" y="699"/>
                    <a:pt x="119" y="678"/>
                    <a:pt x="120" y="656"/>
                  </a:cubicBezTo>
                  <a:lnTo>
                    <a:pt x="121" y="608"/>
                  </a:lnTo>
                  <a:cubicBezTo>
                    <a:pt x="122" y="599"/>
                    <a:pt x="113" y="586"/>
                    <a:pt x="104" y="584"/>
                  </a:cubicBezTo>
                  <a:lnTo>
                    <a:pt x="59" y="569"/>
                  </a:lnTo>
                  <a:cubicBezTo>
                    <a:pt x="33" y="560"/>
                    <a:pt x="14" y="542"/>
                    <a:pt x="7" y="519"/>
                  </a:cubicBezTo>
                  <a:cubicBezTo>
                    <a:pt x="0" y="496"/>
                    <a:pt x="5" y="470"/>
                    <a:pt x="22" y="448"/>
                  </a:cubicBezTo>
                  <a:lnTo>
                    <a:pt x="51" y="410"/>
                  </a:lnTo>
                  <a:cubicBezTo>
                    <a:pt x="56" y="403"/>
                    <a:pt x="57" y="388"/>
                    <a:pt x="51" y="381"/>
                  </a:cubicBezTo>
                  <a:lnTo>
                    <a:pt x="23" y="342"/>
                  </a:lnTo>
                  <a:cubicBezTo>
                    <a:pt x="7" y="320"/>
                    <a:pt x="3" y="295"/>
                    <a:pt x="11" y="271"/>
                  </a:cubicBezTo>
                  <a:cubicBezTo>
                    <a:pt x="19" y="248"/>
                    <a:pt x="38" y="230"/>
                    <a:pt x="64" y="223"/>
                  </a:cubicBezTo>
                  <a:lnTo>
                    <a:pt x="110" y="209"/>
                  </a:lnTo>
                  <a:cubicBezTo>
                    <a:pt x="118" y="207"/>
                    <a:pt x="127" y="195"/>
                    <a:pt x="127" y="186"/>
                  </a:cubicBezTo>
                  <a:lnTo>
                    <a:pt x="127" y="138"/>
                  </a:lnTo>
                  <a:cubicBezTo>
                    <a:pt x="127" y="93"/>
                    <a:pt x="160" y="59"/>
                    <a:pt x="202" y="59"/>
                  </a:cubicBezTo>
                  <a:cubicBezTo>
                    <a:pt x="212" y="59"/>
                    <a:pt x="228" y="62"/>
                    <a:pt x="236" y="64"/>
                  </a:cubicBezTo>
                  <a:cubicBezTo>
                    <a:pt x="240" y="65"/>
                    <a:pt x="252" y="68"/>
                    <a:pt x="276" y="75"/>
                  </a:cubicBezTo>
                  <a:cubicBezTo>
                    <a:pt x="284" y="77"/>
                    <a:pt x="292" y="79"/>
                    <a:pt x="297" y="81"/>
                  </a:cubicBezTo>
                  <a:lnTo>
                    <a:pt x="298" y="81"/>
                  </a:lnTo>
                  <a:cubicBezTo>
                    <a:pt x="298" y="81"/>
                    <a:pt x="298" y="81"/>
                    <a:pt x="298" y="81"/>
                  </a:cubicBezTo>
                  <a:cubicBezTo>
                    <a:pt x="305" y="74"/>
                    <a:pt x="315" y="60"/>
                    <a:pt x="330" y="37"/>
                  </a:cubicBezTo>
                  <a:lnTo>
                    <a:pt x="331" y="35"/>
                  </a:lnTo>
                  <a:cubicBezTo>
                    <a:pt x="346" y="12"/>
                    <a:pt x="367" y="0"/>
                    <a:pt x="394" y="0"/>
                  </a:cubicBezTo>
                  <a:cubicBezTo>
                    <a:pt x="420" y="0"/>
                    <a:pt x="443" y="13"/>
                    <a:pt x="458" y="36"/>
                  </a:cubicBezTo>
                  <a:lnTo>
                    <a:pt x="485" y="75"/>
                  </a:lnTo>
                  <a:cubicBezTo>
                    <a:pt x="489" y="80"/>
                    <a:pt x="498" y="85"/>
                    <a:pt x="508" y="85"/>
                  </a:cubicBezTo>
                  <a:cubicBezTo>
                    <a:pt x="510" y="85"/>
                    <a:pt x="512" y="85"/>
                    <a:pt x="513" y="85"/>
                  </a:cubicBezTo>
                  <a:lnTo>
                    <a:pt x="559" y="70"/>
                  </a:lnTo>
                  <a:cubicBezTo>
                    <a:pt x="588" y="60"/>
                    <a:pt x="619" y="67"/>
                    <a:pt x="638" y="87"/>
                  </a:cubicBezTo>
                  <a:cubicBezTo>
                    <a:pt x="653" y="102"/>
                    <a:pt x="660" y="123"/>
                    <a:pt x="659" y="145"/>
                  </a:cubicBezTo>
                  <a:lnTo>
                    <a:pt x="658" y="193"/>
                  </a:lnTo>
                  <a:cubicBezTo>
                    <a:pt x="658" y="202"/>
                    <a:pt x="667" y="215"/>
                    <a:pt x="675" y="217"/>
                  </a:cubicBezTo>
                  <a:lnTo>
                    <a:pt x="721" y="232"/>
                  </a:lnTo>
                  <a:cubicBezTo>
                    <a:pt x="746" y="241"/>
                    <a:pt x="765" y="259"/>
                    <a:pt x="772" y="282"/>
                  </a:cubicBezTo>
                  <a:cubicBezTo>
                    <a:pt x="780" y="306"/>
                    <a:pt x="774" y="331"/>
                    <a:pt x="758" y="353"/>
                  </a:cubicBezTo>
                  <a:lnTo>
                    <a:pt x="729" y="391"/>
                  </a:lnTo>
                  <a:cubicBezTo>
                    <a:pt x="723" y="398"/>
                    <a:pt x="723" y="413"/>
                    <a:pt x="728" y="420"/>
                  </a:cubicBezTo>
                  <a:lnTo>
                    <a:pt x="756" y="459"/>
                  </a:lnTo>
                  <a:cubicBezTo>
                    <a:pt x="772" y="481"/>
                    <a:pt x="777" y="507"/>
                    <a:pt x="769" y="530"/>
                  </a:cubicBezTo>
                  <a:cubicBezTo>
                    <a:pt x="761" y="553"/>
                    <a:pt x="742" y="570"/>
                    <a:pt x="716" y="578"/>
                  </a:cubicBezTo>
                  <a:lnTo>
                    <a:pt x="670" y="592"/>
                  </a:lnTo>
                  <a:cubicBezTo>
                    <a:pt x="661" y="594"/>
                    <a:pt x="652" y="606"/>
                    <a:pt x="652" y="615"/>
                  </a:cubicBezTo>
                  <a:lnTo>
                    <a:pt x="652" y="663"/>
                  </a:lnTo>
                  <a:cubicBezTo>
                    <a:pt x="652" y="708"/>
                    <a:pt x="621" y="741"/>
                    <a:pt x="578" y="741"/>
                  </a:cubicBezTo>
                  <a:cubicBezTo>
                    <a:pt x="568" y="741"/>
                    <a:pt x="558" y="739"/>
                    <a:pt x="549" y="736"/>
                  </a:cubicBezTo>
                  <a:lnTo>
                    <a:pt x="504" y="720"/>
                  </a:lnTo>
                  <a:cubicBezTo>
                    <a:pt x="502" y="719"/>
                    <a:pt x="500" y="719"/>
                    <a:pt x="498" y="719"/>
                  </a:cubicBezTo>
                  <a:cubicBezTo>
                    <a:pt x="488" y="719"/>
                    <a:pt x="479" y="724"/>
                    <a:pt x="476" y="728"/>
                  </a:cubicBezTo>
                  <a:lnTo>
                    <a:pt x="448" y="767"/>
                  </a:lnTo>
                  <a:cubicBezTo>
                    <a:pt x="432" y="789"/>
                    <a:pt x="410" y="801"/>
                    <a:pt x="385" y="801"/>
                  </a:cubicBezTo>
                  <a:close/>
                  <a:moveTo>
                    <a:pt x="388" y="210"/>
                  </a:moveTo>
                  <a:cubicBezTo>
                    <a:pt x="277" y="210"/>
                    <a:pt x="186" y="301"/>
                    <a:pt x="186" y="413"/>
                  </a:cubicBezTo>
                  <a:cubicBezTo>
                    <a:pt x="186" y="524"/>
                    <a:pt x="277" y="615"/>
                    <a:pt x="388" y="615"/>
                  </a:cubicBezTo>
                  <a:cubicBezTo>
                    <a:pt x="500" y="615"/>
                    <a:pt x="590" y="524"/>
                    <a:pt x="590" y="413"/>
                  </a:cubicBezTo>
                  <a:cubicBezTo>
                    <a:pt x="590" y="301"/>
                    <a:pt x="500" y="210"/>
                    <a:pt x="388" y="210"/>
                  </a:cubicBezTo>
                  <a:close/>
                  <a:moveTo>
                    <a:pt x="388" y="650"/>
                  </a:moveTo>
                  <a:cubicBezTo>
                    <a:pt x="257" y="650"/>
                    <a:pt x="150" y="544"/>
                    <a:pt x="150" y="413"/>
                  </a:cubicBezTo>
                  <a:cubicBezTo>
                    <a:pt x="150" y="282"/>
                    <a:pt x="257" y="175"/>
                    <a:pt x="388" y="175"/>
                  </a:cubicBezTo>
                  <a:cubicBezTo>
                    <a:pt x="519" y="175"/>
                    <a:pt x="626" y="282"/>
                    <a:pt x="626" y="413"/>
                  </a:cubicBezTo>
                  <a:cubicBezTo>
                    <a:pt x="626" y="544"/>
                    <a:pt x="519" y="650"/>
                    <a:pt x="388" y="650"/>
                  </a:cubicBezTo>
                  <a:close/>
                  <a:moveTo>
                    <a:pt x="559" y="413"/>
                  </a:moveTo>
                  <a:cubicBezTo>
                    <a:pt x="559" y="507"/>
                    <a:pt x="482" y="583"/>
                    <a:pt x="388" y="583"/>
                  </a:cubicBezTo>
                  <a:cubicBezTo>
                    <a:pt x="294" y="583"/>
                    <a:pt x="218" y="507"/>
                    <a:pt x="218" y="413"/>
                  </a:cubicBezTo>
                  <a:cubicBezTo>
                    <a:pt x="218" y="319"/>
                    <a:pt x="294" y="242"/>
                    <a:pt x="388" y="242"/>
                  </a:cubicBezTo>
                  <a:cubicBezTo>
                    <a:pt x="482" y="242"/>
                    <a:pt x="559" y="319"/>
                    <a:pt x="559" y="413"/>
                  </a:cubicBezTo>
                  <a:close/>
                  <a:moveTo>
                    <a:pt x="581" y="788"/>
                  </a:moveTo>
                  <a:cubicBezTo>
                    <a:pt x="580" y="788"/>
                    <a:pt x="579" y="788"/>
                    <a:pt x="578" y="788"/>
                  </a:cubicBezTo>
                  <a:cubicBezTo>
                    <a:pt x="563" y="788"/>
                    <a:pt x="548" y="786"/>
                    <a:pt x="533" y="780"/>
                  </a:cubicBezTo>
                  <a:lnTo>
                    <a:pt x="504" y="770"/>
                  </a:lnTo>
                  <a:lnTo>
                    <a:pt x="486" y="795"/>
                  </a:lnTo>
                  <a:cubicBezTo>
                    <a:pt x="472" y="815"/>
                    <a:pt x="453" y="829"/>
                    <a:pt x="432" y="838"/>
                  </a:cubicBezTo>
                  <a:lnTo>
                    <a:pt x="447" y="1075"/>
                  </a:lnTo>
                  <a:cubicBezTo>
                    <a:pt x="448" y="1094"/>
                    <a:pt x="457" y="1096"/>
                    <a:pt x="467" y="1080"/>
                  </a:cubicBezTo>
                  <a:lnTo>
                    <a:pt x="515" y="1003"/>
                  </a:lnTo>
                  <a:cubicBezTo>
                    <a:pt x="525" y="987"/>
                    <a:pt x="544" y="985"/>
                    <a:pt x="557" y="998"/>
                  </a:cubicBezTo>
                  <a:lnTo>
                    <a:pt x="654" y="1099"/>
                  </a:lnTo>
                  <a:cubicBezTo>
                    <a:pt x="667" y="1113"/>
                    <a:pt x="674" y="1109"/>
                    <a:pt x="669" y="1091"/>
                  </a:cubicBezTo>
                  <a:cubicBezTo>
                    <a:pt x="669" y="1091"/>
                    <a:pt x="608" y="880"/>
                    <a:pt x="581" y="788"/>
                  </a:cubicBezTo>
                  <a:close/>
                  <a:moveTo>
                    <a:pt x="385" y="848"/>
                  </a:moveTo>
                  <a:cubicBezTo>
                    <a:pt x="344" y="848"/>
                    <a:pt x="307" y="828"/>
                    <a:pt x="283" y="792"/>
                  </a:cubicBezTo>
                  <a:lnTo>
                    <a:pt x="265" y="767"/>
                  </a:lnTo>
                  <a:lnTo>
                    <a:pt x="236" y="776"/>
                  </a:lnTo>
                  <a:cubicBezTo>
                    <a:pt x="222" y="780"/>
                    <a:pt x="208" y="783"/>
                    <a:pt x="195" y="783"/>
                  </a:cubicBezTo>
                  <a:cubicBezTo>
                    <a:pt x="189" y="783"/>
                    <a:pt x="183" y="782"/>
                    <a:pt x="177" y="781"/>
                  </a:cubicBezTo>
                  <a:cubicBezTo>
                    <a:pt x="152" y="872"/>
                    <a:pt x="96" y="1082"/>
                    <a:pt x="94" y="1088"/>
                  </a:cubicBezTo>
                  <a:cubicBezTo>
                    <a:pt x="91" y="1108"/>
                    <a:pt x="103" y="1139"/>
                    <a:pt x="136" y="1118"/>
                  </a:cubicBezTo>
                  <a:cubicBezTo>
                    <a:pt x="141" y="1115"/>
                    <a:pt x="240" y="1033"/>
                    <a:pt x="240" y="1033"/>
                  </a:cubicBezTo>
                  <a:cubicBezTo>
                    <a:pt x="255" y="1021"/>
                    <a:pt x="267" y="1020"/>
                    <a:pt x="284" y="1035"/>
                  </a:cubicBezTo>
                  <a:lnTo>
                    <a:pt x="361" y="1103"/>
                  </a:lnTo>
                  <a:cubicBezTo>
                    <a:pt x="374" y="1115"/>
                    <a:pt x="395" y="1108"/>
                    <a:pt x="395" y="1089"/>
                  </a:cubicBezTo>
                  <a:lnTo>
                    <a:pt x="388" y="848"/>
                  </a:lnTo>
                  <a:cubicBezTo>
                    <a:pt x="387" y="848"/>
                    <a:pt x="386" y="848"/>
                    <a:pt x="385" y="84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p:cNvSpPr>
              <a:spLocks noEditPoints="1"/>
            </p:cNvSpPr>
            <p:nvPr/>
          </p:nvSpPr>
          <p:spPr bwMode="auto">
            <a:xfrm>
              <a:off x="7772329" y="-1123557"/>
              <a:ext cx="465708" cy="472063"/>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018284279"/>
      </p:ext>
    </p:extLst>
  </p:cSld>
  <p:clrMapOvr>
    <a:masterClrMapping/>
  </p:clrMapOvr>
  <mc:AlternateContent xmlns:mc="http://schemas.openxmlformats.org/markup-compatibility/2006" xmlns:p14="http://schemas.microsoft.com/office/powerpoint/2010/main">
    <mc:Choice Requires="p14">
      <p:transition spd="slow" p14:dur="1600" advClick="0" advTm="4611">
        <p:blinds dir="vert"/>
      </p:transition>
    </mc:Choice>
    <mc:Fallback xmlns="">
      <p:transition spd="slow" advClick="0" advTm="4611">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300" fill="hold"/>
                                        <p:tgtEl>
                                          <p:spTgt spid="46"/>
                                        </p:tgtEl>
                                        <p:attrNameLst>
                                          <p:attrName>ppt_w</p:attrName>
                                        </p:attrNameLst>
                                      </p:cBhvr>
                                      <p:tavLst>
                                        <p:tav tm="0">
                                          <p:val>
                                            <p:fltVal val="0"/>
                                          </p:val>
                                        </p:tav>
                                        <p:tav tm="100000">
                                          <p:val>
                                            <p:strVal val="#ppt_w"/>
                                          </p:val>
                                        </p:tav>
                                      </p:tavLst>
                                    </p:anim>
                                    <p:anim calcmode="lin" valueType="num">
                                      <p:cBhvr>
                                        <p:cTn id="8" dur="300" fill="hold"/>
                                        <p:tgtEl>
                                          <p:spTgt spid="46"/>
                                        </p:tgtEl>
                                        <p:attrNameLst>
                                          <p:attrName>ppt_h</p:attrName>
                                        </p:attrNameLst>
                                      </p:cBhvr>
                                      <p:tavLst>
                                        <p:tav tm="0">
                                          <p:val>
                                            <p:fltVal val="0"/>
                                          </p:val>
                                        </p:tav>
                                        <p:tav tm="100000">
                                          <p:val>
                                            <p:strVal val="#ppt_h"/>
                                          </p:val>
                                        </p:tav>
                                      </p:tavLst>
                                    </p:anim>
                                    <p:animEffect transition="in" filter="fade">
                                      <p:cBhvr>
                                        <p:cTn id="9" dur="300"/>
                                        <p:tgtEl>
                                          <p:spTgt spid="46"/>
                                        </p:tgtEl>
                                      </p:cBhvr>
                                    </p:animEffect>
                                  </p:childTnLst>
                                </p:cTn>
                              </p:par>
                            </p:childTnLst>
                          </p:cTn>
                        </p:par>
                        <p:par>
                          <p:cTn id="10" fill="hold">
                            <p:stCondLst>
                              <p:cond delay="300"/>
                            </p:stCondLst>
                            <p:childTnLst>
                              <p:par>
                                <p:cTn id="11" presetID="16" presetClass="entr" presetSubtype="42"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Horizontal)">
                                      <p:cBhvr>
                                        <p:cTn id="13" dur="1000"/>
                                        <p:tgtEl>
                                          <p:spTgt spid="11"/>
                                        </p:tgtEl>
                                      </p:cBhvr>
                                    </p:animEffect>
                                  </p:childTnLst>
                                </p:cTn>
                              </p:par>
                            </p:childTnLst>
                          </p:cTn>
                        </p:par>
                        <p:par>
                          <p:cTn id="14" fill="hold">
                            <p:stCondLst>
                              <p:cond delay="1300"/>
                            </p:stCondLst>
                            <p:childTnLst>
                              <p:par>
                                <p:cTn id="15" presetID="22" presetClass="entr" presetSubtype="2"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righ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par>
                          <p:cTn id="21" fill="hold">
                            <p:stCondLst>
                              <p:cond delay="18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2300"/>
                            </p:stCondLst>
                            <p:childTnLst>
                              <p:par>
                                <p:cTn id="29" presetID="2" presetClass="entr" presetSubtype="1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1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2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30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50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0-#ppt_w/2"/>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4365" y="0"/>
            <a:ext cx="6816047" cy="6861272"/>
          </a:xfrm>
          <a:prstGeom prst="rect">
            <a:avLst/>
          </a:prstGeom>
        </p:spPr>
      </p:pic>
      <p:sp>
        <p:nvSpPr>
          <p:cNvPr id="4099" name="Rectangle 3"/>
          <p:cNvSpPr>
            <a:spLocks noGrp="1" noChangeArrowheads="1"/>
          </p:cNvSpPr>
          <p:nvPr>
            <p:ph type="ctrTitle" idx="4294967295"/>
          </p:nvPr>
        </p:nvSpPr>
        <p:spPr>
          <a:xfrm>
            <a:off x="1345853" y="1645762"/>
            <a:ext cx="4911772" cy="968873"/>
          </a:xfrm>
          <a:effectLst/>
        </p:spPr>
        <p:txBody>
          <a:bodyPr/>
          <a:lstStyle/>
          <a:p>
            <a:pPr algn="dist"/>
            <a:r>
              <a:rPr lang="zh-CN" altLang="en-US" sz="9000" b="1" dirty="0">
                <a:solidFill>
                  <a:schemeClr val="tx1"/>
                </a:solidFill>
                <a:latin typeface="+mj-ea"/>
              </a:rPr>
              <a:t>谢谢大家</a:t>
            </a:r>
            <a:r>
              <a:rPr lang="en-US" altLang="zh-CN" sz="9000" b="1" dirty="0">
                <a:solidFill>
                  <a:schemeClr val="tx1"/>
                </a:solidFill>
                <a:latin typeface="+mj-ea"/>
              </a:rPr>
              <a:t>!</a:t>
            </a:r>
            <a:endParaRPr lang="zh-CN" sz="9000" b="1" dirty="0">
              <a:solidFill>
                <a:schemeClr val="tx1"/>
              </a:solidFill>
              <a:latin typeface="+mj-ea"/>
            </a:endParaRPr>
          </a:p>
        </p:txBody>
      </p:sp>
      <p:sp>
        <p:nvSpPr>
          <p:cNvPr id="12" name="TextBox 11"/>
          <p:cNvSpPr txBox="1"/>
          <p:nvPr/>
        </p:nvSpPr>
        <p:spPr>
          <a:xfrm>
            <a:off x="1633885" y="2865054"/>
            <a:ext cx="3851755" cy="499624"/>
          </a:xfrm>
          <a:prstGeom prst="rect">
            <a:avLst/>
          </a:prstGeom>
          <a:noFill/>
        </p:spPr>
        <p:txBody>
          <a:bodyPr wrap="square" rtlCol="0">
            <a:spAutoFit/>
          </a:bodyPr>
          <a:lstStyle/>
          <a:p>
            <a:pPr algn="ctr">
              <a:lnSpc>
                <a:spcPct val="150000"/>
              </a:lnSpc>
            </a:pPr>
            <a:r>
              <a:rPr lang="zh-CN" altLang="en-US" sz="2000" dirty="0">
                <a:solidFill>
                  <a:schemeClr val="accent1"/>
                </a:solidFill>
                <a:latin typeface="微软雅黑"/>
                <a:ea typeface="微软雅黑"/>
              </a:rPr>
              <a:t>汇报人：郭可</a:t>
            </a:r>
          </a:p>
        </p:txBody>
      </p:sp>
    </p:spTree>
    <p:extLst>
      <p:ext uri="{BB962C8B-B14F-4D97-AF65-F5344CB8AC3E}">
        <p14:creationId xmlns:p14="http://schemas.microsoft.com/office/powerpoint/2010/main" val="1410074822"/>
      </p:ext>
    </p:extLst>
  </p:cSld>
  <p:clrMapOvr>
    <a:masterClrMapping/>
  </p:clrMapOvr>
  <mc:AlternateContent xmlns:mc="http://schemas.openxmlformats.org/markup-compatibility/2006" xmlns:p14="http://schemas.microsoft.com/office/powerpoint/2010/main">
    <mc:Choice Requires="p14">
      <p:transition spd="slow" p14:dur="2000" advClick="0" advTm="5831"/>
    </mc:Choice>
    <mc:Fallback xmlns="">
      <p:transition spd="slow" advClick="0" advTm="5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63" presetClass="path" presetSubtype="0" accel="50000" decel="50000" fill="hold" nodeType="afterEffect">
                                  <p:stCondLst>
                                    <p:cond delay="0"/>
                                  </p:stCondLst>
                                  <p:childTnLst>
                                    <p:animMotion origin="layout" path="M -0.89227 1.26735E-6 L -0.64221 1.26735E-6 " pathEditMode="relative" rAng="0" ptsTypes="AA">
                                      <p:cBhvr>
                                        <p:cTn id="9" dur="600" fill="hold"/>
                                        <p:tgtEl>
                                          <p:spTgt spid="2"/>
                                        </p:tgtEl>
                                        <p:attrNameLst>
                                          <p:attrName>ppt_x</p:attrName>
                                          <p:attrName>ppt_y</p:attrName>
                                        </p:attrNameLst>
                                      </p:cBhvr>
                                      <p:rCtr x="12503" y="0"/>
                                    </p:animMotion>
                                  </p:childTnLst>
                                </p:cTn>
                              </p:par>
                            </p:childTnLst>
                          </p:cTn>
                        </p:par>
                        <p:par>
                          <p:cTn id="10" fill="hold">
                            <p:stCondLst>
                              <p:cond delay="1100"/>
                            </p:stCondLst>
                            <p:childTnLst>
                              <p:par>
                                <p:cTn id="11" presetID="63" presetClass="path" presetSubtype="0" accel="50000" decel="50000" fill="hold" nodeType="afterEffect">
                                  <p:stCondLst>
                                    <p:cond delay="0"/>
                                  </p:stCondLst>
                                  <p:childTnLst>
                                    <p:animMotion origin="layout" path="M -0.64221 1.26735E-6 L -0.05504 1.26735E-6 " pathEditMode="relative" rAng="0" ptsTypes="AA">
                                      <p:cBhvr>
                                        <p:cTn id="12" dur="2000" fill="hold"/>
                                        <p:tgtEl>
                                          <p:spTgt spid="2"/>
                                        </p:tgtEl>
                                        <p:attrNameLst>
                                          <p:attrName>ppt_x</p:attrName>
                                          <p:attrName>ppt_y</p:attrName>
                                        </p:attrNameLst>
                                      </p:cBhvr>
                                      <p:rCtr x="29352" y="0"/>
                                    </p:animMotion>
                                  </p:childTnLst>
                                </p:cTn>
                              </p:par>
                              <p:par>
                                <p:cTn id="13" presetID="22" presetClass="entr" presetSubtype="8" fill="hold" grpId="0" nodeType="withEffect">
                                  <p:stCondLst>
                                    <p:cond delay="500"/>
                                  </p:stCondLst>
                                  <p:childTnLst>
                                    <p:set>
                                      <p:cBhvr>
                                        <p:cTn id="14" dur="1" fill="hold">
                                          <p:stCondLst>
                                            <p:cond delay="0"/>
                                          </p:stCondLst>
                                        </p:cTn>
                                        <p:tgtEl>
                                          <p:spTgt spid="4099"/>
                                        </p:tgtEl>
                                        <p:attrNameLst>
                                          <p:attrName>style.visibility</p:attrName>
                                        </p:attrNameLst>
                                      </p:cBhvr>
                                      <p:to>
                                        <p:strVal val="visible"/>
                                      </p:to>
                                    </p:set>
                                    <p:animEffect transition="in" filter="wipe(left)">
                                      <p:cBhvr>
                                        <p:cTn id="15" dur="1500"/>
                                        <p:tgtEl>
                                          <p:spTgt spid="4099"/>
                                        </p:tgtEl>
                                      </p:cBhvr>
                                    </p:animEffect>
                                  </p:childTnLst>
                                </p:cTn>
                              </p:par>
                            </p:childTnLst>
                          </p:cTn>
                        </p:par>
                        <p:par>
                          <p:cTn id="16" fill="hold">
                            <p:stCondLst>
                              <p:cond delay="31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 calcmode="lin" valueType="num">
                                      <p:cBhvr>
                                        <p:cTn id="21" dur="500" fill="hold"/>
                                        <p:tgtEl>
                                          <p:spTgt spid="12"/>
                                        </p:tgtEl>
                                        <p:attrNameLst>
                                          <p:attrName>style.rotation</p:attrName>
                                        </p:attrNameLst>
                                      </p:cBhvr>
                                      <p:tavLst>
                                        <p:tav tm="0">
                                          <p:val>
                                            <p:fltVal val="90"/>
                                          </p:val>
                                        </p:tav>
                                        <p:tav tm="100000">
                                          <p:val>
                                            <p:fltVal val="0"/>
                                          </p:val>
                                        </p:tav>
                                      </p:tavLst>
                                    </p:anim>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12" grpId="0"/>
    </p:bld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1415772" cy="461665"/>
          </a:xfrm>
          <a:prstGeom prst="rect">
            <a:avLst/>
          </a:prstGeom>
          <a:noFill/>
        </p:spPr>
        <p:txBody>
          <a:bodyPr wrap="none" rtlCol="0">
            <a:spAutoFit/>
          </a:bodyPr>
          <a:lstStyle/>
          <a:p>
            <a:r>
              <a:rPr lang="zh-CN" altLang="en-US" sz="2400" dirty="0">
                <a:solidFill>
                  <a:srgbClr val="333333"/>
                </a:solidFill>
                <a:latin typeface="微软雅黑"/>
                <a:ea typeface="微软雅黑"/>
              </a:rPr>
              <a:t>组内会议</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TextBox 6"/>
          <p:cNvSpPr txBox="1"/>
          <p:nvPr/>
        </p:nvSpPr>
        <p:spPr>
          <a:xfrm>
            <a:off x="6602437" y="1556792"/>
            <a:ext cx="3094117" cy="369332"/>
          </a:xfrm>
          <a:prstGeom prst="rect">
            <a:avLst/>
          </a:prstGeom>
          <a:noFill/>
        </p:spPr>
        <p:txBody>
          <a:bodyPr wrap="none" rtlCol="0">
            <a:spAutoFit/>
          </a:bodyPr>
          <a:lstStyle/>
          <a:p>
            <a:r>
              <a:rPr lang="en-US" altLang="zh-CN" b="1" dirty="0">
                <a:solidFill>
                  <a:schemeClr val="tx2"/>
                </a:solidFill>
                <a:latin typeface="+mj-ea"/>
                <a:ea typeface="+mj-ea"/>
              </a:rPr>
              <a:t>■</a:t>
            </a:r>
            <a:r>
              <a:rPr lang="zh-CN" altLang="en-US" b="1" dirty="0">
                <a:solidFill>
                  <a:schemeClr val="tx2"/>
                </a:solidFill>
                <a:latin typeface="+mj-ea"/>
                <a:ea typeface="+mj-ea"/>
              </a:rPr>
              <a:t>前台后台界面原型讨论会议</a:t>
            </a:r>
          </a:p>
        </p:txBody>
      </p:sp>
      <p:sp>
        <p:nvSpPr>
          <p:cNvPr id="8" name="TextBox 7"/>
          <p:cNvSpPr txBox="1"/>
          <p:nvPr/>
        </p:nvSpPr>
        <p:spPr>
          <a:xfrm>
            <a:off x="6589737" y="1954778"/>
            <a:ext cx="4680520" cy="584775"/>
          </a:xfrm>
          <a:prstGeom prst="rect">
            <a:avLst/>
          </a:prstGeom>
          <a:noFill/>
        </p:spPr>
        <p:txBody>
          <a:bodyPr wrap="square" rtlCol="0">
            <a:spAutoFit/>
          </a:bodyPr>
          <a:lstStyle/>
          <a:p>
            <a:r>
              <a:rPr lang="zh-CN" altLang="en-US" sz="1600" dirty="0">
                <a:solidFill>
                  <a:schemeClr val="tx2"/>
                </a:solidFill>
                <a:latin typeface="+mn-ea"/>
                <a:ea typeface="+mn-ea"/>
              </a:rPr>
              <a:t>主要根据需求方提供的需求讨论各个功能的展现形式</a:t>
            </a:r>
            <a:r>
              <a:rPr lang="en-US" altLang="zh-CN" sz="1600" dirty="0">
                <a:solidFill>
                  <a:schemeClr val="tx2"/>
                </a:solidFill>
                <a:latin typeface="+mn-ea"/>
                <a:ea typeface="+mn-ea"/>
              </a:rPr>
              <a:t>,</a:t>
            </a:r>
            <a:r>
              <a:rPr lang="zh-CN" altLang="en-US" sz="1600" dirty="0">
                <a:solidFill>
                  <a:schemeClr val="tx2"/>
                </a:solidFill>
                <a:latin typeface="+mn-ea"/>
                <a:ea typeface="+mn-ea"/>
              </a:rPr>
              <a:t>也是确定前台页面</a:t>
            </a:r>
          </a:p>
        </p:txBody>
      </p:sp>
      <p:cxnSp>
        <p:nvCxnSpPr>
          <p:cNvPr id="9" name="直接连接符 8"/>
          <p:cNvCxnSpPr/>
          <p:nvPr/>
        </p:nvCxnSpPr>
        <p:spPr bwMode="auto">
          <a:xfrm flipH="1">
            <a:off x="6602561" y="19406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6602437" y="2966492"/>
            <a:ext cx="1709122" cy="369332"/>
          </a:xfrm>
          <a:prstGeom prst="rect">
            <a:avLst/>
          </a:prstGeom>
          <a:noFill/>
        </p:spPr>
        <p:txBody>
          <a:bodyPr wrap="none" rtlCol="0">
            <a:spAutoFit/>
          </a:bodyPr>
          <a:lstStyle/>
          <a:p>
            <a:r>
              <a:rPr lang="en-US" altLang="zh-CN" b="1" dirty="0">
                <a:solidFill>
                  <a:schemeClr val="tx2"/>
                </a:solidFill>
                <a:latin typeface="+mj-ea"/>
                <a:ea typeface="+mj-ea"/>
              </a:rPr>
              <a:t>■</a:t>
            </a:r>
            <a:r>
              <a:rPr lang="zh-CN" altLang="en-US" b="1" dirty="0">
                <a:solidFill>
                  <a:schemeClr val="tx2"/>
                </a:solidFill>
                <a:latin typeface="+mj-ea"/>
                <a:ea typeface="+mj-ea"/>
              </a:rPr>
              <a:t>请输入您标题</a:t>
            </a:r>
          </a:p>
        </p:txBody>
      </p:sp>
      <p:sp>
        <p:nvSpPr>
          <p:cNvPr id="11" name="TextBox 10"/>
          <p:cNvSpPr txBox="1"/>
          <p:nvPr/>
        </p:nvSpPr>
        <p:spPr>
          <a:xfrm>
            <a:off x="6589737" y="3364478"/>
            <a:ext cx="4680520" cy="830997"/>
          </a:xfrm>
          <a:prstGeom prst="rect">
            <a:avLst/>
          </a:prstGeom>
          <a:noFill/>
        </p:spPr>
        <p:txBody>
          <a:bodyPr wrap="square" rtlCol="0">
            <a:spAutoFit/>
          </a:bodyPr>
          <a:lstStyle/>
          <a:p>
            <a:r>
              <a:rPr lang="zh-CN" altLang="en-US" sz="1600" dirty="0">
                <a:solidFill>
                  <a:schemeClr val="tx2"/>
                </a:solidFill>
                <a:latin typeface="+mn-ea"/>
                <a:ea typeface="+mn-ea"/>
              </a:rPr>
              <a:t>这里可以输入可长可短的段落文字这里可以输入可长可短的段落文字这里可以输入可长可短的段落文字这里可以输入可长可</a:t>
            </a:r>
          </a:p>
        </p:txBody>
      </p:sp>
      <p:cxnSp>
        <p:nvCxnSpPr>
          <p:cNvPr id="12" name="直接连接符 11"/>
          <p:cNvCxnSpPr/>
          <p:nvPr/>
        </p:nvCxnSpPr>
        <p:spPr bwMode="auto">
          <a:xfrm flipH="1">
            <a:off x="6602561" y="33503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6602437" y="4363492"/>
            <a:ext cx="1709122" cy="369332"/>
          </a:xfrm>
          <a:prstGeom prst="rect">
            <a:avLst/>
          </a:prstGeom>
          <a:noFill/>
        </p:spPr>
        <p:txBody>
          <a:bodyPr wrap="none" rtlCol="0">
            <a:spAutoFit/>
          </a:bodyPr>
          <a:lstStyle/>
          <a:p>
            <a:r>
              <a:rPr lang="en-US" altLang="zh-CN" b="1" dirty="0">
                <a:solidFill>
                  <a:schemeClr val="tx2"/>
                </a:solidFill>
                <a:latin typeface="+mj-ea"/>
                <a:ea typeface="+mj-ea"/>
              </a:rPr>
              <a:t>■</a:t>
            </a:r>
            <a:r>
              <a:rPr lang="zh-CN" altLang="en-US" b="1" dirty="0">
                <a:solidFill>
                  <a:schemeClr val="tx2"/>
                </a:solidFill>
                <a:latin typeface="+mj-ea"/>
                <a:ea typeface="+mj-ea"/>
              </a:rPr>
              <a:t>请输入您标题</a:t>
            </a:r>
          </a:p>
        </p:txBody>
      </p:sp>
      <p:sp>
        <p:nvSpPr>
          <p:cNvPr id="14" name="TextBox 13"/>
          <p:cNvSpPr txBox="1"/>
          <p:nvPr/>
        </p:nvSpPr>
        <p:spPr>
          <a:xfrm>
            <a:off x="6589737" y="4761478"/>
            <a:ext cx="4680520" cy="830997"/>
          </a:xfrm>
          <a:prstGeom prst="rect">
            <a:avLst/>
          </a:prstGeom>
          <a:noFill/>
        </p:spPr>
        <p:txBody>
          <a:bodyPr wrap="square" rtlCol="0">
            <a:spAutoFit/>
          </a:bodyPr>
          <a:lstStyle/>
          <a:p>
            <a:r>
              <a:rPr lang="zh-CN" altLang="en-US" sz="1600" dirty="0">
                <a:solidFill>
                  <a:schemeClr val="tx2"/>
                </a:solidFill>
                <a:latin typeface="+mn-ea"/>
                <a:ea typeface="+mn-ea"/>
              </a:rPr>
              <a:t>这里可以输入可长可短的段落文字这里可以输入可长可短的段落文字这里可以输入可长可短的段落文字这里可以输入可长可</a:t>
            </a:r>
          </a:p>
        </p:txBody>
      </p:sp>
      <p:cxnSp>
        <p:nvCxnSpPr>
          <p:cNvPr id="15" name="直接连接符 14"/>
          <p:cNvCxnSpPr/>
          <p:nvPr/>
        </p:nvCxnSpPr>
        <p:spPr bwMode="auto">
          <a:xfrm flipH="1">
            <a:off x="6602561" y="47473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6" name="Picture 2" descr="C:\Documents and Settings\Administrator\My Documents\11664993_113400201185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75" y="1268761"/>
            <a:ext cx="6266662" cy="532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085735"/>
      </p:ext>
    </p:extLst>
  </p:cSld>
  <p:clrMapOvr>
    <a:masterClrMapping/>
  </p:clrMapOvr>
  <p:transition spd="slow" advClick="0" advTm="484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820"/>
                            </p:stCondLst>
                            <p:childTnLst>
                              <p:par>
                                <p:cTn id="23" presetID="42"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1000"/>
                                        <p:tgtEl>
                                          <p:spTgt spid="1026"/>
                                        </p:tgtEl>
                                      </p:cBhvr>
                                    </p:animEffect>
                                    <p:anim calcmode="lin" valueType="num">
                                      <p:cBhvr>
                                        <p:cTn id="26" dur="1000" fill="hold"/>
                                        <p:tgtEl>
                                          <p:spTgt spid="1026"/>
                                        </p:tgtEl>
                                        <p:attrNameLst>
                                          <p:attrName>ppt_x</p:attrName>
                                        </p:attrNameLst>
                                      </p:cBhvr>
                                      <p:tavLst>
                                        <p:tav tm="0">
                                          <p:val>
                                            <p:strVal val="#ppt_x"/>
                                          </p:val>
                                        </p:tav>
                                        <p:tav tm="100000">
                                          <p:val>
                                            <p:strVal val="#ppt_x"/>
                                          </p:val>
                                        </p:tav>
                                      </p:tavLst>
                                    </p:anim>
                                    <p:anim calcmode="lin" valueType="num">
                                      <p:cBhvr>
                                        <p:cTn id="27" dur="1000" fill="hold"/>
                                        <p:tgtEl>
                                          <p:spTgt spid="1026"/>
                                        </p:tgtEl>
                                        <p:attrNameLst>
                                          <p:attrName>ppt_y</p:attrName>
                                        </p:attrNameLst>
                                      </p:cBhvr>
                                      <p:tavLst>
                                        <p:tav tm="0">
                                          <p:val>
                                            <p:strVal val="#ppt_y+.1"/>
                                          </p:val>
                                        </p:tav>
                                        <p:tav tm="100000">
                                          <p:val>
                                            <p:strVal val="#ppt_y"/>
                                          </p:val>
                                        </p:tav>
                                      </p:tavLst>
                                    </p:anim>
                                  </p:childTnLst>
                                </p:cTn>
                              </p:par>
                            </p:childTnLst>
                          </p:cTn>
                        </p:par>
                        <p:par>
                          <p:cTn id="28" fill="hold">
                            <p:stCondLst>
                              <p:cond delay="2820"/>
                            </p:stCondLst>
                            <p:childTnLst>
                              <p:par>
                                <p:cTn id="29" presetID="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par>
                          <p:cTn id="41" fill="hold">
                            <p:stCondLst>
                              <p:cond delay="3320"/>
                            </p:stCondLst>
                            <p:childTnLst>
                              <p:par>
                                <p:cTn id="42" presetID="3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 calcmode="lin" valueType="num">
                                      <p:cBhvr>
                                        <p:cTn id="46" dur="500" fill="hold"/>
                                        <p:tgtEl>
                                          <p:spTgt spid="7"/>
                                        </p:tgtEl>
                                        <p:attrNameLst>
                                          <p:attrName>style.rotation</p:attrName>
                                        </p:attrNameLst>
                                      </p:cBhvr>
                                      <p:tavLst>
                                        <p:tav tm="0">
                                          <p:val>
                                            <p:fltVal val="90"/>
                                          </p:val>
                                        </p:tav>
                                        <p:tav tm="100000">
                                          <p:val>
                                            <p:fltVal val="0"/>
                                          </p:val>
                                        </p:tav>
                                      </p:tavLst>
                                    </p:anim>
                                    <p:animEffect transition="in" filter="fade">
                                      <p:cBhvr>
                                        <p:cTn id="47" dur="500"/>
                                        <p:tgtEl>
                                          <p:spTgt spid="7"/>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 calcmode="lin" valueType="num">
                                      <p:cBhvr>
                                        <p:cTn id="52" dur="500" fill="hold"/>
                                        <p:tgtEl>
                                          <p:spTgt spid="10"/>
                                        </p:tgtEl>
                                        <p:attrNameLst>
                                          <p:attrName>style.rotation</p:attrName>
                                        </p:attrNameLst>
                                      </p:cBhvr>
                                      <p:tavLst>
                                        <p:tav tm="0">
                                          <p:val>
                                            <p:fltVal val="90"/>
                                          </p:val>
                                        </p:tav>
                                        <p:tav tm="100000">
                                          <p:val>
                                            <p:fltVal val="0"/>
                                          </p:val>
                                        </p:tav>
                                      </p:tavLst>
                                    </p:anim>
                                    <p:animEffect transition="in" filter="fade">
                                      <p:cBhvr>
                                        <p:cTn id="53" dur="500"/>
                                        <p:tgtEl>
                                          <p:spTgt spid="10"/>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 calcmode="lin" valueType="num">
                                      <p:cBhvr>
                                        <p:cTn id="58" dur="500" fill="hold"/>
                                        <p:tgtEl>
                                          <p:spTgt spid="13"/>
                                        </p:tgtEl>
                                        <p:attrNameLst>
                                          <p:attrName>style.rotation</p:attrName>
                                        </p:attrNameLst>
                                      </p:cBhvr>
                                      <p:tavLst>
                                        <p:tav tm="0">
                                          <p:val>
                                            <p:fltVal val="90"/>
                                          </p:val>
                                        </p:tav>
                                        <p:tav tm="100000">
                                          <p:val>
                                            <p:fltVal val="0"/>
                                          </p:val>
                                        </p:tav>
                                      </p:tavLst>
                                    </p:anim>
                                    <p:animEffect transition="in" filter="fade">
                                      <p:cBhvr>
                                        <p:cTn id="59" dur="500"/>
                                        <p:tgtEl>
                                          <p:spTgt spid="13"/>
                                        </p:tgtEl>
                                      </p:cBhvr>
                                    </p:animEffect>
                                  </p:childTnLst>
                                </p:cTn>
                              </p:par>
                            </p:childTnLst>
                          </p:cTn>
                        </p:par>
                        <p:par>
                          <p:cTn id="60" fill="hold">
                            <p:stCondLst>
                              <p:cond delay="3820"/>
                            </p:stCondLst>
                            <p:childTnLst>
                              <p:par>
                                <p:cTn id="61" presetID="22" presetClass="entr" presetSubtype="1"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up)">
                                      <p:cBhvr>
                                        <p:cTn id="66" dur="500"/>
                                        <p:tgtEl>
                                          <p:spTgt spid="11"/>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up)">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p:bldP spid="8" grpId="0"/>
      <p:bldP spid="10" grpId="0"/>
      <p:bldP spid="11"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34670" y="174412"/>
            <a:ext cx="2159566" cy="430887"/>
          </a:xfrm>
          <a:prstGeom prst="rect">
            <a:avLst/>
          </a:prstGeom>
          <a:noFill/>
        </p:spPr>
        <p:txBody>
          <a:bodyPr wrap="none" rtlCol="0">
            <a:spAutoFit/>
          </a:bodyPr>
          <a:lstStyle/>
          <a:p>
            <a:r>
              <a:rPr lang="zh-CN" altLang="en-US" sz="2200" dirty="0">
                <a:solidFill>
                  <a:srgbClr val="C2C1C1">
                    <a:lumMod val="20000"/>
                    <a:lumOff val="80000"/>
                  </a:srgbClr>
                </a:solidFill>
                <a:latin typeface="微软雅黑"/>
                <a:ea typeface="微软雅黑"/>
              </a:rPr>
              <a:t>宏观环境的利好</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 name="等腰三角形 2"/>
          <p:cNvSpPr/>
          <p:nvPr/>
        </p:nvSpPr>
        <p:spPr bwMode="auto">
          <a:xfrm rot="3036074">
            <a:off x="5834270" y="1867044"/>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6"/>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8" name="TextBox 7"/>
          <p:cNvSpPr txBox="1"/>
          <p:nvPr/>
        </p:nvSpPr>
        <p:spPr>
          <a:xfrm>
            <a:off x="6126656" y="2672535"/>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宏观利好</a:t>
            </a:r>
            <a:endParaRPr lang="en-US" altLang="zh-CN" dirty="0"/>
          </a:p>
          <a:p>
            <a:r>
              <a:rPr lang="zh-CN" altLang="en-US" dirty="0"/>
              <a:t>表现一</a:t>
            </a:r>
          </a:p>
        </p:txBody>
      </p:sp>
      <p:sp>
        <p:nvSpPr>
          <p:cNvPr id="9" name="等腰三角形 2"/>
          <p:cNvSpPr/>
          <p:nvPr/>
        </p:nvSpPr>
        <p:spPr bwMode="auto">
          <a:xfrm rot="8763501">
            <a:off x="4689223" y="3124343"/>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0" name="TextBox 9"/>
          <p:cNvSpPr txBox="1"/>
          <p:nvPr/>
        </p:nvSpPr>
        <p:spPr>
          <a:xfrm>
            <a:off x="4939449" y="3841150"/>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宏观利好</a:t>
            </a:r>
            <a:endParaRPr lang="en-US" altLang="zh-CN" dirty="0"/>
          </a:p>
          <a:p>
            <a:r>
              <a:rPr lang="zh-CN" altLang="en-US" dirty="0"/>
              <a:t>表现二</a:t>
            </a:r>
          </a:p>
        </p:txBody>
      </p:sp>
      <p:sp>
        <p:nvSpPr>
          <p:cNvPr id="11" name="等腰三角形 2"/>
          <p:cNvSpPr/>
          <p:nvPr/>
        </p:nvSpPr>
        <p:spPr bwMode="auto">
          <a:xfrm rot="16474575">
            <a:off x="4164459" y="1439231"/>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1"/>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2" name="TextBox 11"/>
          <p:cNvSpPr txBox="1"/>
          <p:nvPr/>
        </p:nvSpPr>
        <p:spPr>
          <a:xfrm>
            <a:off x="4666156" y="2126435"/>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宏观利好</a:t>
            </a:r>
            <a:endParaRPr lang="en-US" altLang="zh-CN" dirty="0"/>
          </a:p>
          <a:p>
            <a:r>
              <a:rPr lang="zh-CN" altLang="en-US" dirty="0"/>
              <a:t>表现三</a:t>
            </a:r>
          </a:p>
        </p:txBody>
      </p:sp>
      <p:sp>
        <p:nvSpPr>
          <p:cNvPr id="13" name="TextBox 12"/>
          <p:cNvSpPr txBox="1"/>
          <p:nvPr/>
        </p:nvSpPr>
        <p:spPr>
          <a:xfrm>
            <a:off x="1188665" y="1340768"/>
            <a:ext cx="1709122" cy="369332"/>
          </a:xfrm>
          <a:prstGeom prst="rect">
            <a:avLst/>
          </a:prstGeom>
          <a:noFill/>
        </p:spPr>
        <p:txBody>
          <a:bodyPr wrap="none" rtlCol="0">
            <a:spAutoFit/>
          </a:bodyPr>
          <a:lstStyle/>
          <a:p>
            <a:r>
              <a:rPr lang="en-US" altLang="zh-CN" b="1" dirty="0">
                <a:solidFill>
                  <a:schemeClr val="tx2"/>
                </a:solidFill>
                <a:latin typeface="+mj-ea"/>
                <a:ea typeface="+mj-ea"/>
              </a:rPr>
              <a:t>■</a:t>
            </a:r>
            <a:r>
              <a:rPr lang="zh-CN" altLang="en-US" b="1" dirty="0">
                <a:solidFill>
                  <a:schemeClr val="tx2"/>
                </a:solidFill>
                <a:latin typeface="+mj-ea"/>
                <a:ea typeface="+mj-ea"/>
              </a:rPr>
              <a:t>请输入您标题</a:t>
            </a:r>
          </a:p>
        </p:txBody>
      </p:sp>
      <p:sp>
        <p:nvSpPr>
          <p:cNvPr id="14" name="TextBox 13"/>
          <p:cNvSpPr txBox="1"/>
          <p:nvPr/>
        </p:nvSpPr>
        <p:spPr>
          <a:xfrm>
            <a:off x="1188666" y="1649854"/>
            <a:ext cx="2767182" cy="1323439"/>
          </a:xfrm>
          <a:prstGeom prst="rect">
            <a:avLst/>
          </a:prstGeom>
          <a:noFill/>
        </p:spPr>
        <p:txBody>
          <a:bodyPr wrap="square" rtlCol="0">
            <a:spAutoFit/>
          </a:bodyPr>
          <a:lstStyle/>
          <a:p>
            <a:r>
              <a:rPr lang="zh-CN" altLang="en-US" sz="1600" dirty="0">
                <a:solidFill>
                  <a:schemeClr val="tx2"/>
                </a:solidFill>
                <a:latin typeface="+mn-ea"/>
                <a:ea typeface="+mn-ea"/>
              </a:rPr>
              <a:t>这里可以输入可长可短的段落文字这里可以输入可长可短的段落文字这里可以输入可长可短的段落文字这里可以输入可长可</a:t>
            </a:r>
          </a:p>
        </p:txBody>
      </p:sp>
      <p:sp>
        <p:nvSpPr>
          <p:cNvPr id="15" name="TextBox 14"/>
          <p:cNvSpPr txBox="1"/>
          <p:nvPr/>
        </p:nvSpPr>
        <p:spPr>
          <a:xfrm>
            <a:off x="7907435" y="1024959"/>
            <a:ext cx="1709122" cy="369332"/>
          </a:xfrm>
          <a:prstGeom prst="rect">
            <a:avLst/>
          </a:prstGeom>
          <a:noFill/>
        </p:spPr>
        <p:txBody>
          <a:bodyPr wrap="none" rtlCol="0">
            <a:spAutoFit/>
          </a:bodyPr>
          <a:lstStyle/>
          <a:p>
            <a:r>
              <a:rPr lang="en-US" altLang="zh-CN" b="1" dirty="0">
                <a:solidFill>
                  <a:schemeClr val="tx2"/>
                </a:solidFill>
                <a:latin typeface="+mj-ea"/>
                <a:ea typeface="+mj-ea"/>
              </a:rPr>
              <a:t>■</a:t>
            </a:r>
            <a:r>
              <a:rPr lang="zh-CN" altLang="en-US" b="1" dirty="0">
                <a:solidFill>
                  <a:schemeClr val="tx2"/>
                </a:solidFill>
                <a:latin typeface="+mj-ea"/>
                <a:ea typeface="+mj-ea"/>
              </a:rPr>
              <a:t>请输入您标题</a:t>
            </a:r>
          </a:p>
        </p:txBody>
      </p:sp>
      <p:sp>
        <p:nvSpPr>
          <p:cNvPr id="16" name="TextBox 15"/>
          <p:cNvSpPr txBox="1"/>
          <p:nvPr/>
        </p:nvSpPr>
        <p:spPr>
          <a:xfrm>
            <a:off x="7907436" y="2929779"/>
            <a:ext cx="2767182" cy="1323439"/>
          </a:xfrm>
          <a:prstGeom prst="rect">
            <a:avLst/>
          </a:prstGeom>
          <a:noFill/>
        </p:spPr>
        <p:txBody>
          <a:bodyPr wrap="square" rtlCol="0">
            <a:spAutoFit/>
          </a:bodyPr>
          <a:lstStyle/>
          <a:p>
            <a:r>
              <a:rPr lang="zh-CN" altLang="en-US" sz="1600" dirty="0">
                <a:solidFill>
                  <a:schemeClr val="tx2"/>
                </a:solidFill>
                <a:latin typeface="+mn-ea"/>
                <a:ea typeface="+mn-ea"/>
              </a:rPr>
              <a:t>这里可以输入可长可短的段落文字这里可以输入可长可短的段落文字这里可以输入可长可短的段落文字这里可以输入可长可</a:t>
            </a:r>
          </a:p>
        </p:txBody>
      </p:sp>
      <p:sp>
        <p:nvSpPr>
          <p:cNvPr id="17" name="TextBox 16"/>
          <p:cNvSpPr txBox="1"/>
          <p:nvPr/>
        </p:nvSpPr>
        <p:spPr>
          <a:xfrm>
            <a:off x="2372653" y="5018206"/>
            <a:ext cx="1709122" cy="369332"/>
          </a:xfrm>
          <a:prstGeom prst="rect">
            <a:avLst/>
          </a:prstGeom>
          <a:noFill/>
        </p:spPr>
        <p:txBody>
          <a:bodyPr wrap="none" rtlCol="0">
            <a:spAutoFit/>
          </a:bodyPr>
          <a:lstStyle/>
          <a:p>
            <a:r>
              <a:rPr lang="en-US" altLang="zh-CN" b="1" dirty="0">
                <a:solidFill>
                  <a:schemeClr val="tx2"/>
                </a:solidFill>
                <a:latin typeface="+mj-ea"/>
                <a:ea typeface="+mj-ea"/>
              </a:rPr>
              <a:t>■</a:t>
            </a:r>
            <a:r>
              <a:rPr lang="zh-CN" altLang="en-US" b="1" dirty="0">
                <a:solidFill>
                  <a:schemeClr val="tx2"/>
                </a:solidFill>
                <a:latin typeface="+mj-ea"/>
                <a:ea typeface="+mj-ea"/>
              </a:rPr>
              <a:t>请输入您标题</a:t>
            </a:r>
          </a:p>
        </p:txBody>
      </p:sp>
      <p:sp>
        <p:nvSpPr>
          <p:cNvPr id="18" name="TextBox 17"/>
          <p:cNvSpPr txBox="1"/>
          <p:nvPr/>
        </p:nvSpPr>
        <p:spPr>
          <a:xfrm>
            <a:off x="2372653" y="5327292"/>
            <a:ext cx="4429545" cy="830997"/>
          </a:xfrm>
          <a:prstGeom prst="rect">
            <a:avLst/>
          </a:prstGeom>
          <a:noFill/>
        </p:spPr>
        <p:txBody>
          <a:bodyPr wrap="square" rtlCol="0">
            <a:spAutoFit/>
          </a:bodyPr>
          <a:lstStyle/>
          <a:p>
            <a:r>
              <a:rPr lang="zh-CN" altLang="en-US" sz="1600" dirty="0">
                <a:solidFill>
                  <a:schemeClr val="tx2"/>
                </a:solidFill>
                <a:latin typeface="+mn-ea"/>
                <a:ea typeface="+mn-ea"/>
              </a:rPr>
              <a:t>这里可以输入可长可短的段落文字这里可以输入可长可短的段落文字这里可以输入可长可短的段落文字这里可以输入可长可</a:t>
            </a:r>
          </a:p>
        </p:txBody>
      </p:sp>
      <p:sp>
        <p:nvSpPr>
          <p:cNvPr id="2" name="矩形 1"/>
          <p:cNvSpPr/>
          <p:nvPr/>
        </p:nvSpPr>
        <p:spPr bwMode="auto">
          <a:xfrm>
            <a:off x="8015185" y="1447103"/>
            <a:ext cx="2461443" cy="1504893"/>
          </a:xfrm>
          <a:prstGeom prst="rect">
            <a:avLst/>
          </a:prstGeom>
          <a:blipFill>
            <a:blip r:embed="rId3"/>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0" name="矩形 19"/>
          <p:cNvSpPr/>
          <p:nvPr/>
        </p:nvSpPr>
        <p:spPr bwMode="auto">
          <a:xfrm>
            <a:off x="1301919" y="2964958"/>
            <a:ext cx="2461443" cy="1497649"/>
          </a:xfrm>
          <a:prstGeom prst="rect">
            <a:avLst/>
          </a:prstGeom>
          <a:blipFill>
            <a:blip r:embed="rId4"/>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1" name="矩形 20"/>
          <p:cNvSpPr/>
          <p:nvPr/>
        </p:nvSpPr>
        <p:spPr bwMode="auto">
          <a:xfrm>
            <a:off x="6904309" y="5012796"/>
            <a:ext cx="2506440" cy="1267575"/>
          </a:xfrm>
          <a:prstGeom prst="rect">
            <a:avLst/>
          </a:prstGeom>
          <a:blipFill>
            <a:blip r:embed="rId5"/>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273820368"/>
      </p:ext>
    </p:extLst>
  </p:cSld>
  <p:clrMapOvr>
    <a:masterClrMapping/>
  </p:clrMapOvr>
  <p:transition spd="slow" advClick="0" advTm="984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40"/>
                                </p:stCondLst>
                                <p:childTnLst>
                                  <p:par>
                                    <p:cTn id="18" presetID="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440"/>
                                </p:stCondLst>
                                <p:childTnLst>
                                  <p:par>
                                    <p:cTn id="23" presetID="1" presetClass="entr" presetSubtype="0" fill="hold" grpId="1"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440"/>
                                </p:stCondLst>
                                <p:childTnLst>
                                  <p:par>
                                    <p:cTn id="26" presetID="42" presetClass="path" presetSubtype="0" accel="50000" decel="50000" fill="hold" grpId="0" nodeType="afterEffect">
                                      <p:stCondLst>
                                        <p:cond delay="0"/>
                                      </p:stCondLst>
                                      <p:childTnLst>
                                        <p:animMotion origin="layout" path="M 2.08333E-6 -0.86736 L 2.08333E-6 2.96296E-6 " pathEditMode="relative" rAng="0" ptsTypes="AA">
                                          <p:cBhvr>
                                            <p:cTn id="27" dur="500" fill="hold"/>
                                            <p:tgtEl>
                                              <p:spTgt spid="24"/>
                                            </p:tgtEl>
                                            <p:attrNameLst>
                                              <p:attrName>ppt_x</p:attrName>
                                              <p:attrName>ppt_y</p:attrName>
                                            </p:attrNameLst>
                                          </p:cBhvr>
                                          <p:rCtr x="0" y="43356"/>
                                        </p:animMotion>
                                      </p:childTnLst>
                                    </p:cTn>
                                  </p:par>
                                </p:childTnLst>
                              </p:cTn>
                            </p:par>
                            <p:par>
                              <p:cTn id="28" fill="hold">
                                <p:stCondLst>
                                  <p:cond delay="194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2440"/>
                                </p:stCondLst>
                                <p:childTnLst>
                                  <p:par>
                                    <p:cTn id="33" presetID="2" presetClass="entr" presetSubtype="12" fill="hold" grpId="0" nodeType="afterEffect" p14:presetBounceEnd="20000">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14:bounceEnd="20000">
                                          <p:cBhvr additive="base">
                                            <p:cTn id="35" dur="500" fill="hold"/>
                                            <p:tgtEl>
                                              <p:spTgt spid="7"/>
                                            </p:tgtEl>
                                            <p:attrNameLst>
                                              <p:attrName>ppt_x</p:attrName>
                                            </p:attrNameLst>
                                          </p:cBhvr>
                                          <p:tavLst>
                                            <p:tav tm="0">
                                              <p:val>
                                                <p:strVal val="0-#ppt_w/2"/>
                                              </p:val>
                                            </p:tav>
                                            <p:tav tm="100000">
                                              <p:val>
                                                <p:strVal val="#ppt_x"/>
                                              </p:val>
                                            </p:tav>
                                          </p:tavLst>
                                        </p:anim>
                                        <p:anim calcmode="lin" valueType="num" p14:bounceEnd="20000">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2940"/>
                                </p:stCondLst>
                                <p:childTnLst>
                                  <p:par>
                                    <p:cTn id="38" presetID="3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300" fill="hold"/>
                                            <p:tgtEl>
                                              <p:spTgt spid="8"/>
                                            </p:tgtEl>
                                            <p:attrNameLst>
                                              <p:attrName>ppt_w</p:attrName>
                                            </p:attrNameLst>
                                          </p:cBhvr>
                                          <p:tavLst>
                                            <p:tav tm="0">
                                              <p:val>
                                                <p:fltVal val="0"/>
                                              </p:val>
                                            </p:tav>
                                            <p:tav tm="100000">
                                              <p:val>
                                                <p:strVal val="#ppt_w"/>
                                              </p:val>
                                            </p:tav>
                                          </p:tavLst>
                                        </p:anim>
                                        <p:anim calcmode="lin" valueType="num">
                                          <p:cBhvr>
                                            <p:cTn id="41" dur="300" fill="hold"/>
                                            <p:tgtEl>
                                              <p:spTgt spid="8"/>
                                            </p:tgtEl>
                                            <p:attrNameLst>
                                              <p:attrName>ppt_h</p:attrName>
                                            </p:attrNameLst>
                                          </p:cBhvr>
                                          <p:tavLst>
                                            <p:tav tm="0">
                                              <p:val>
                                                <p:fltVal val="0"/>
                                              </p:val>
                                            </p:tav>
                                            <p:tav tm="100000">
                                              <p:val>
                                                <p:strVal val="#ppt_h"/>
                                              </p:val>
                                            </p:tav>
                                          </p:tavLst>
                                        </p:anim>
                                        <p:anim calcmode="lin" valueType="num">
                                          <p:cBhvr>
                                            <p:cTn id="42" dur="300" fill="hold"/>
                                            <p:tgtEl>
                                              <p:spTgt spid="8"/>
                                            </p:tgtEl>
                                            <p:attrNameLst>
                                              <p:attrName>style.rotation</p:attrName>
                                            </p:attrNameLst>
                                          </p:cBhvr>
                                          <p:tavLst>
                                            <p:tav tm="0">
                                              <p:val>
                                                <p:fltVal val="90"/>
                                              </p:val>
                                            </p:tav>
                                            <p:tav tm="100000">
                                              <p:val>
                                                <p:fltVal val="0"/>
                                              </p:val>
                                            </p:tav>
                                          </p:tavLst>
                                        </p:anim>
                                        <p:animEffect transition="in" filter="fade">
                                          <p:cBhvr>
                                            <p:cTn id="43" dur="300"/>
                                            <p:tgtEl>
                                              <p:spTgt spid="8"/>
                                            </p:tgtEl>
                                          </p:cBhvr>
                                        </p:animEffect>
                                      </p:childTnLst>
                                    </p:cTn>
                                  </p:par>
                                </p:childTnLst>
                              </p:cTn>
                            </p:par>
                            <p:par>
                              <p:cTn id="44" fill="hold">
                                <p:stCondLst>
                                  <p:cond delay="324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740"/>
                                </p:stCondLst>
                                <p:childTnLst>
                                  <p:par>
                                    <p:cTn id="49" presetID="14" presetClass="entr" presetSubtype="1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par>
                              <p:cTn id="52" fill="hold">
                                <p:stCondLst>
                                  <p:cond delay="424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4740"/>
                                </p:stCondLst>
                                <p:childTnLst>
                                  <p:par>
                                    <p:cTn id="57" presetID="2" presetClass="entr" presetSubtype="9" fill="hold" grpId="0" nodeType="afterEffect" p14:presetBounceEnd="20000">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14:bounceEnd="20000">
                                          <p:cBhvr additive="base">
                                            <p:cTn id="59" dur="500" fill="hold"/>
                                            <p:tgtEl>
                                              <p:spTgt spid="9"/>
                                            </p:tgtEl>
                                            <p:attrNameLst>
                                              <p:attrName>ppt_x</p:attrName>
                                            </p:attrNameLst>
                                          </p:cBhvr>
                                          <p:tavLst>
                                            <p:tav tm="0">
                                              <p:val>
                                                <p:strVal val="0-#ppt_w/2"/>
                                              </p:val>
                                            </p:tav>
                                            <p:tav tm="100000">
                                              <p:val>
                                                <p:strVal val="#ppt_x"/>
                                              </p:val>
                                            </p:tav>
                                          </p:tavLst>
                                        </p:anim>
                                        <p:anim calcmode="lin" valueType="num" p14:bounceEnd="20000">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5240"/>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540"/>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6040"/>
                                </p:stCondLst>
                                <p:childTnLst>
                                  <p:par>
                                    <p:cTn id="73" presetID="22"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par>
                              <p:cTn id="76" fill="hold">
                                <p:stCondLst>
                                  <p:cond delay="6540"/>
                                </p:stCondLst>
                                <p:childTnLst>
                                  <p:par>
                                    <p:cTn id="77" presetID="14" presetClass="entr" presetSubtype="1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par>
                              <p:cTn id="80" fill="hold">
                                <p:stCondLst>
                                  <p:cond delay="7040"/>
                                </p:stCondLst>
                                <p:childTnLst>
                                  <p:par>
                                    <p:cTn id="81" presetID="2" presetClass="entr" presetSubtype="2" fill="hold" grpId="0" nodeType="afterEffect" p14:presetBounceEnd="20000">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14:bounceEnd="20000">
                                          <p:cBhvr additive="base">
                                            <p:cTn id="83" dur="500" fill="hold"/>
                                            <p:tgtEl>
                                              <p:spTgt spid="11"/>
                                            </p:tgtEl>
                                            <p:attrNameLst>
                                              <p:attrName>ppt_x</p:attrName>
                                            </p:attrNameLst>
                                          </p:cBhvr>
                                          <p:tavLst>
                                            <p:tav tm="0">
                                              <p:val>
                                                <p:strVal val="1+#ppt_w/2"/>
                                              </p:val>
                                            </p:tav>
                                            <p:tav tm="100000">
                                              <p:val>
                                                <p:strVal val="#ppt_x"/>
                                              </p:val>
                                            </p:tav>
                                          </p:tavLst>
                                        </p:anim>
                                        <p:anim calcmode="lin" valueType="num" p14:bounceEnd="20000">
                                          <p:cBhvr additive="base">
                                            <p:cTn id="84" dur="500" fill="hold"/>
                                            <p:tgtEl>
                                              <p:spTgt spid="11"/>
                                            </p:tgtEl>
                                            <p:attrNameLst>
                                              <p:attrName>ppt_y</p:attrName>
                                            </p:attrNameLst>
                                          </p:cBhvr>
                                          <p:tavLst>
                                            <p:tav tm="0">
                                              <p:val>
                                                <p:strVal val="#ppt_y"/>
                                              </p:val>
                                            </p:tav>
                                            <p:tav tm="100000">
                                              <p:val>
                                                <p:strVal val="#ppt_y"/>
                                              </p:val>
                                            </p:tav>
                                          </p:tavLst>
                                        </p:anim>
                                      </p:childTnLst>
                                    </p:cTn>
                                  </p:par>
                                </p:childTnLst>
                              </p:cTn>
                            </p:par>
                            <p:par>
                              <p:cTn id="85" fill="hold">
                                <p:stCondLst>
                                  <p:cond delay="7540"/>
                                </p:stCondLst>
                                <p:childTnLst>
                                  <p:par>
                                    <p:cTn id="86" presetID="31" presetClass="entr" presetSubtype="0"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300" fill="hold"/>
                                            <p:tgtEl>
                                              <p:spTgt spid="12"/>
                                            </p:tgtEl>
                                            <p:attrNameLst>
                                              <p:attrName>ppt_w</p:attrName>
                                            </p:attrNameLst>
                                          </p:cBhvr>
                                          <p:tavLst>
                                            <p:tav tm="0">
                                              <p:val>
                                                <p:fltVal val="0"/>
                                              </p:val>
                                            </p:tav>
                                            <p:tav tm="100000">
                                              <p:val>
                                                <p:strVal val="#ppt_w"/>
                                              </p:val>
                                            </p:tav>
                                          </p:tavLst>
                                        </p:anim>
                                        <p:anim calcmode="lin" valueType="num">
                                          <p:cBhvr>
                                            <p:cTn id="89" dur="300" fill="hold"/>
                                            <p:tgtEl>
                                              <p:spTgt spid="12"/>
                                            </p:tgtEl>
                                            <p:attrNameLst>
                                              <p:attrName>ppt_h</p:attrName>
                                            </p:attrNameLst>
                                          </p:cBhvr>
                                          <p:tavLst>
                                            <p:tav tm="0">
                                              <p:val>
                                                <p:fltVal val="0"/>
                                              </p:val>
                                            </p:tav>
                                            <p:tav tm="100000">
                                              <p:val>
                                                <p:strVal val="#ppt_h"/>
                                              </p:val>
                                            </p:tav>
                                          </p:tavLst>
                                        </p:anim>
                                        <p:anim calcmode="lin" valueType="num">
                                          <p:cBhvr>
                                            <p:cTn id="90" dur="300" fill="hold"/>
                                            <p:tgtEl>
                                              <p:spTgt spid="12"/>
                                            </p:tgtEl>
                                            <p:attrNameLst>
                                              <p:attrName>style.rotation</p:attrName>
                                            </p:attrNameLst>
                                          </p:cBhvr>
                                          <p:tavLst>
                                            <p:tav tm="0">
                                              <p:val>
                                                <p:fltVal val="90"/>
                                              </p:val>
                                            </p:tav>
                                            <p:tav tm="100000">
                                              <p:val>
                                                <p:fltVal val="0"/>
                                              </p:val>
                                            </p:tav>
                                          </p:tavLst>
                                        </p:anim>
                                        <p:animEffect transition="in" filter="fade">
                                          <p:cBhvr>
                                            <p:cTn id="91" dur="300"/>
                                            <p:tgtEl>
                                              <p:spTgt spid="12"/>
                                            </p:tgtEl>
                                          </p:cBhvr>
                                        </p:animEffect>
                                      </p:childTnLst>
                                    </p:cTn>
                                  </p:par>
                                </p:childTnLst>
                              </p:cTn>
                            </p:par>
                            <p:par>
                              <p:cTn id="92" fill="hold">
                                <p:stCondLst>
                                  <p:cond delay="7840"/>
                                </p:stCondLst>
                                <p:childTnLst>
                                  <p:par>
                                    <p:cTn id="93" presetID="22" presetClass="entr" presetSubtype="8"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par>
                              <p:cTn id="96" fill="hold">
                                <p:stCondLst>
                                  <p:cond delay="8340"/>
                                </p:stCondLst>
                                <p:childTnLst>
                                  <p:par>
                                    <p:cTn id="97" presetID="22" presetClass="entr" presetSubtype="1" fill="hold" grpId="0"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up)">
                                          <p:cBhvr>
                                            <p:cTn id="99" dur="500"/>
                                            <p:tgtEl>
                                              <p:spTgt spid="14"/>
                                            </p:tgtEl>
                                          </p:cBhvr>
                                        </p:animEffect>
                                      </p:childTnLst>
                                    </p:cTn>
                                  </p:par>
                                </p:childTnLst>
                              </p:cTn>
                            </p:par>
                            <p:par>
                              <p:cTn id="100" fill="hold">
                                <p:stCondLst>
                                  <p:cond delay="8840"/>
                                </p:stCondLst>
                                <p:childTnLst>
                                  <p:par>
                                    <p:cTn id="101" presetID="14" presetClass="entr" presetSubtype="1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randombar(horizontal)">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p:bldP spid="9" grpId="0" animBg="1"/>
          <p:bldP spid="10" grpId="0"/>
          <p:bldP spid="11" grpId="0" animBg="1"/>
          <p:bldP spid="12" grpId="0"/>
          <p:bldP spid="13" grpId="0"/>
          <p:bldP spid="14" grpId="0"/>
          <p:bldP spid="15" grpId="0"/>
          <p:bldP spid="16" grpId="0"/>
          <p:bldP spid="17" grpId="0"/>
          <p:bldP spid="18" grpId="0"/>
          <p:bldP spid="2" grpId="0" animBg="1"/>
          <p:bldP spid="20" grpId="0" animBg="1"/>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40"/>
                                </p:stCondLst>
                                <p:childTnLst>
                                  <p:par>
                                    <p:cTn id="18" presetID="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440"/>
                                </p:stCondLst>
                                <p:childTnLst>
                                  <p:par>
                                    <p:cTn id="23" presetID="1" presetClass="entr" presetSubtype="0" fill="hold" grpId="1"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440"/>
                                </p:stCondLst>
                                <p:childTnLst>
                                  <p:par>
                                    <p:cTn id="26" presetID="42" presetClass="path" presetSubtype="0" accel="50000" decel="50000" fill="hold" grpId="0" nodeType="afterEffect">
                                      <p:stCondLst>
                                        <p:cond delay="0"/>
                                      </p:stCondLst>
                                      <p:childTnLst>
                                        <p:animMotion origin="layout" path="M 2.08333E-6 -0.86736 L 2.08333E-6 2.96296E-6 " pathEditMode="relative" rAng="0" ptsTypes="AA">
                                          <p:cBhvr>
                                            <p:cTn id="27" dur="500" fill="hold"/>
                                            <p:tgtEl>
                                              <p:spTgt spid="24"/>
                                            </p:tgtEl>
                                            <p:attrNameLst>
                                              <p:attrName>ppt_x</p:attrName>
                                              <p:attrName>ppt_y</p:attrName>
                                            </p:attrNameLst>
                                          </p:cBhvr>
                                          <p:rCtr x="0" y="43356"/>
                                        </p:animMotion>
                                      </p:childTnLst>
                                    </p:cTn>
                                  </p:par>
                                </p:childTnLst>
                              </p:cTn>
                            </p:par>
                            <p:par>
                              <p:cTn id="28" fill="hold">
                                <p:stCondLst>
                                  <p:cond delay="194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2440"/>
                                </p:stCondLst>
                                <p:childTnLst>
                                  <p:par>
                                    <p:cTn id="33" presetID="2" presetClass="entr" presetSubtype="12"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2940"/>
                                </p:stCondLst>
                                <p:childTnLst>
                                  <p:par>
                                    <p:cTn id="38" presetID="3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300" fill="hold"/>
                                            <p:tgtEl>
                                              <p:spTgt spid="8"/>
                                            </p:tgtEl>
                                            <p:attrNameLst>
                                              <p:attrName>ppt_w</p:attrName>
                                            </p:attrNameLst>
                                          </p:cBhvr>
                                          <p:tavLst>
                                            <p:tav tm="0">
                                              <p:val>
                                                <p:fltVal val="0"/>
                                              </p:val>
                                            </p:tav>
                                            <p:tav tm="100000">
                                              <p:val>
                                                <p:strVal val="#ppt_w"/>
                                              </p:val>
                                            </p:tav>
                                          </p:tavLst>
                                        </p:anim>
                                        <p:anim calcmode="lin" valueType="num">
                                          <p:cBhvr>
                                            <p:cTn id="41" dur="300" fill="hold"/>
                                            <p:tgtEl>
                                              <p:spTgt spid="8"/>
                                            </p:tgtEl>
                                            <p:attrNameLst>
                                              <p:attrName>ppt_h</p:attrName>
                                            </p:attrNameLst>
                                          </p:cBhvr>
                                          <p:tavLst>
                                            <p:tav tm="0">
                                              <p:val>
                                                <p:fltVal val="0"/>
                                              </p:val>
                                            </p:tav>
                                            <p:tav tm="100000">
                                              <p:val>
                                                <p:strVal val="#ppt_h"/>
                                              </p:val>
                                            </p:tav>
                                          </p:tavLst>
                                        </p:anim>
                                        <p:anim calcmode="lin" valueType="num">
                                          <p:cBhvr>
                                            <p:cTn id="42" dur="300" fill="hold"/>
                                            <p:tgtEl>
                                              <p:spTgt spid="8"/>
                                            </p:tgtEl>
                                            <p:attrNameLst>
                                              <p:attrName>style.rotation</p:attrName>
                                            </p:attrNameLst>
                                          </p:cBhvr>
                                          <p:tavLst>
                                            <p:tav tm="0">
                                              <p:val>
                                                <p:fltVal val="90"/>
                                              </p:val>
                                            </p:tav>
                                            <p:tav tm="100000">
                                              <p:val>
                                                <p:fltVal val="0"/>
                                              </p:val>
                                            </p:tav>
                                          </p:tavLst>
                                        </p:anim>
                                        <p:animEffect transition="in" filter="fade">
                                          <p:cBhvr>
                                            <p:cTn id="43" dur="300"/>
                                            <p:tgtEl>
                                              <p:spTgt spid="8"/>
                                            </p:tgtEl>
                                          </p:cBhvr>
                                        </p:animEffect>
                                      </p:childTnLst>
                                    </p:cTn>
                                  </p:par>
                                </p:childTnLst>
                              </p:cTn>
                            </p:par>
                            <p:par>
                              <p:cTn id="44" fill="hold">
                                <p:stCondLst>
                                  <p:cond delay="324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740"/>
                                </p:stCondLst>
                                <p:childTnLst>
                                  <p:par>
                                    <p:cTn id="49" presetID="14" presetClass="entr" presetSubtype="1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par>
                              <p:cTn id="52" fill="hold">
                                <p:stCondLst>
                                  <p:cond delay="424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4740"/>
                                </p:stCondLst>
                                <p:childTnLst>
                                  <p:par>
                                    <p:cTn id="57" presetID="2" presetClass="entr" presetSubtype="9"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0-#ppt_w/2"/>
                                              </p:val>
                                            </p:tav>
                                            <p:tav tm="100000">
                                              <p:val>
                                                <p:strVal val="#ppt_x"/>
                                              </p:val>
                                            </p:tav>
                                          </p:tavLst>
                                        </p:anim>
                                        <p:anim calcmode="lin" valueType="num">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5240"/>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540"/>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6040"/>
                                </p:stCondLst>
                                <p:childTnLst>
                                  <p:par>
                                    <p:cTn id="73" presetID="22"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par>
                              <p:cTn id="76" fill="hold">
                                <p:stCondLst>
                                  <p:cond delay="6540"/>
                                </p:stCondLst>
                                <p:childTnLst>
                                  <p:par>
                                    <p:cTn id="77" presetID="14" presetClass="entr" presetSubtype="1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par>
                              <p:cTn id="80" fill="hold">
                                <p:stCondLst>
                                  <p:cond delay="7040"/>
                                </p:stCondLst>
                                <p:childTnLst>
                                  <p:par>
                                    <p:cTn id="81" presetID="2" presetClass="entr" presetSubtype="2"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1+#ppt_w/2"/>
                                              </p:val>
                                            </p:tav>
                                            <p:tav tm="100000">
                                              <p:val>
                                                <p:strVal val="#ppt_x"/>
                                              </p:val>
                                            </p:tav>
                                          </p:tavLst>
                                        </p:anim>
                                        <p:anim calcmode="lin" valueType="num">
                                          <p:cBhvr additive="base">
                                            <p:cTn id="84" dur="500" fill="hold"/>
                                            <p:tgtEl>
                                              <p:spTgt spid="11"/>
                                            </p:tgtEl>
                                            <p:attrNameLst>
                                              <p:attrName>ppt_y</p:attrName>
                                            </p:attrNameLst>
                                          </p:cBhvr>
                                          <p:tavLst>
                                            <p:tav tm="0">
                                              <p:val>
                                                <p:strVal val="#ppt_y"/>
                                              </p:val>
                                            </p:tav>
                                            <p:tav tm="100000">
                                              <p:val>
                                                <p:strVal val="#ppt_y"/>
                                              </p:val>
                                            </p:tav>
                                          </p:tavLst>
                                        </p:anim>
                                      </p:childTnLst>
                                    </p:cTn>
                                  </p:par>
                                </p:childTnLst>
                              </p:cTn>
                            </p:par>
                            <p:par>
                              <p:cTn id="85" fill="hold">
                                <p:stCondLst>
                                  <p:cond delay="7540"/>
                                </p:stCondLst>
                                <p:childTnLst>
                                  <p:par>
                                    <p:cTn id="86" presetID="31" presetClass="entr" presetSubtype="0"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300" fill="hold"/>
                                            <p:tgtEl>
                                              <p:spTgt spid="12"/>
                                            </p:tgtEl>
                                            <p:attrNameLst>
                                              <p:attrName>ppt_w</p:attrName>
                                            </p:attrNameLst>
                                          </p:cBhvr>
                                          <p:tavLst>
                                            <p:tav tm="0">
                                              <p:val>
                                                <p:fltVal val="0"/>
                                              </p:val>
                                            </p:tav>
                                            <p:tav tm="100000">
                                              <p:val>
                                                <p:strVal val="#ppt_w"/>
                                              </p:val>
                                            </p:tav>
                                          </p:tavLst>
                                        </p:anim>
                                        <p:anim calcmode="lin" valueType="num">
                                          <p:cBhvr>
                                            <p:cTn id="89" dur="300" fill="hold"/>
                                            <p:tgtEl>
                                              <p:spTgt spid="12"/>
                                            </p:tgtEl>
                                            <p:attrNameLst>
                                              <p:attrName>ppt_h</p:attrName>
                                            </p:attrNameLst>
                                          </p:cBhvr>
                                          <p:tavLst>
                                            <p:tav tm="0">
                                              <p:val>
                                                <p:fltVal val="0"/>
                                              </p:val>
                                            </p:tav>
                                            <p:tav tm="100000">
                                              <p:val>
                                                <p:strVal val="#ppt_h"/>
                                              </p:val>
                                            </p:tav>
                                          </p:tavLst>
                                        </p:anim>
                                        <p:anim calcmode="lin" valueType="num">
                                          <p:cBhvr>
                                            <p:cTn id="90" dur="300" fill="hold"/>
                                            <p:tgtEl>
                                              <p:spTgt spid="12"/>
                                            </p:tgtEl>
                                            <p:attrNameLst>
                                              <p:attrName>style.rotation</p:attrName>
                                            </p:attrNameLst>
                                          </p:cBhvr>
                                          <p:tavLst>
                                            <p:tav tm="0">
                                              <p:val>
                                                <p:fltVal val="90"/>
                                              </p:val>
                                            </p:tav>
                                            <p:tav tm="100000">
                                              <p:val>
                                                <p:fltVal val="0"/>
                                              </p:val>
                                            </p:tav>
                                          </p:tavLst>
                                        </p:anim>
                                        <p:animEffect transition="in" filter="fade">
                                          <p:cBhvr>
                                            <p:cTn id="91" dur="300"/>
                                            <p:tgtEl>
                                              <p:spTgt spid="12"/>
                                            </p:tgtEl>
                                          </p:cBhvr>
                                        </p:animEffect>
                                      </p:childTnLst>
                                    </p:cTn>
                                  </p:par>
                                </p:childTnLst>
                              </p:cTn>
                            </p:par>
                            <p:par>
                              <p:cTn id="92" fill="hold">
                                <p:stCondLst>
                                  <p:cond delay="7840"/>
                                </p:stCondLst>
                                <p:childTnLst>
                                  <p:par>
                                    <p:cTn id="93" presetID="22" presetClass="entr" presetSubtype="8"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par>
                              <p:cTn id="96" fill="hold">
                                <p:stCondLst>
                                  <p:cond delay="8340"/>
                                </p:stCondLst>
                                <p:childTnLst>
                                  <p:par>
                                    <p:cTn id="97" presetID="22" presetClass="entr" presetSubtype="1" fill="hold" grpId="0"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up)">
                                          <p:cBhvr>
                                            <p:cTn id="99" dur="500"/>
                                            <p:tgtEl>
                                              <p:spTgt spid="14"/>
                                            </p:tgtEl>
                                          </p:cBhvr>
                                        </p:animEffect>
                                      </p:childTnLst>
                                    </p:cTn>
                                  </p:par>
                                </p:childTnLst>
                              </p:cTn>
                            </p:par>
                            <p:par>
                              <p:cTn id="100" fill="hold">
                                <p:stCondLst>
                                  <p:cond delay="8840"/>
                                </p:stCondLst>
                                <p:childTnLst>
                                  <p:par>
                                    <p:cTn id="101" presetID="14" presetClass="entr" presetSubtype="1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randombar(horizontal)">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p:bldP spid="9" grpId="0" animBg="1"/>
          <p:bldP spid="10" grpId="0"/>
          <p:bldP spid="11" grpId="0" animBg="1"/>
          <p:bldP spid="12" grpId="0"/>
          <p:bldP spid="13" grpId="0"/>
          <p:bldP spid="14" grpId="0"/>
          <p:bldP spid="15" grpId="0"/>
          <p:bldP spid="16" grpId="0"/>
          <p:bldP spid="17" grpId="0"/>
          <p:bldP spid="18" grpId="0"/>
          <p:bldP spid="2" grpId="0" animBg="1"/>
          <p:bldP spid="20" grpId="0" animBg="1"/>
          <p:bldP spid="21"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grpSp>
        <p:nvGrpSpPr>
          <p:cNvPr id="9" name="组合 8"/>
          <p:cNvGrpSpPr/>
          <p:nvPr/>
        </p:nvGrpSpPr>
        <p:grpSpPr>
          <a:xfrm>
            <a:off x="1182688" y="3901727"/>
            <a:ext cx="3592513" cy="2043044"/>
            <a:chOff x="1182688" y="3901727"/>
            <a:chExt cx="3592513" cy="2043044"/>
          </a:xfrm>
        </p:grpSpPr>
        <p:grpSp>
          <p:nvGrpSpPr>
            <p:cNvPr id="3" name="组合 2"/>
            <p:cNvGrpSpPr/>
            <p:nvPr/>
          </p:nvGrpSpPr>
          <p:grpSpPr>
            <a:xfrm>
              <a:off x="1182688" y="3901727"/>
              <a:ext cx="3133725" cy="2043044"/>
              <a:chOff x="1182688" y="3901727"/>
              <a:chExt cx="3133725" cy="2043044"/>
            </a:xfrm>
          </p:grpSpPr>
          <p:sp>
            <p:nvSpPr>
              <p:cNvPr id="20" name="矩形 8"/>
              <p:cNvSpPr>
                <a:spLocks noChangeArrowheads="1"/>
              </p:cNvSpPr>
              <p:nvPr/>
            </p:nvSpPr>
            <p:spPr bwMode="auto">
              <a:xfrm>
                <a:off x="1184275" y="3901727"/>
                <a:ext cx="3132138" cy="2043044"/>
              </a:xfrm>
              <a:custGeom>
                <a:avLst/>
                <a:gdLst>
                  <a:gd name="T0" fmla="*/ 0 w 3131956"/>
                  <a:gd name="T1" fmla="*/ 181088 h 1549400"/>
                  <a:gd name="T2" fmla="*/ 268941 w 3131956"/>
                  <a:gd name="T3" fmla="*/ 1794 h 1549400"/>
                  <a:gd name="T4" fmla="*/ 3131956 w 3131956"/>
                  <a:gd name="T5" fmla="*/ 0 h 1549400"/>
                  <a:gd name="T6" fmla="*/ 3131956 w 3131956"/>
                  <a:gd name="T7" fmla="*/ 1549400 h 1549400"/>
                  <a:gd name="T8" fmla="*/ 8965 w 3131956"/>
                  <a:gd name="T9" fmla="*/ 1549400 h 1549400"/>
                  <a:gd name="T10" fmla="*/ 0 w 3131956"/>
                  <a:gd name="T11" fmla="*/ 181088 h 1549400"/>
                  <a:gd name="T12" fmla="*/ 0 60000 65536"/>
                  <a:gd name="T13" fmla="*/ 0 60000 65536"/>
                  <a:gd name="T14" fmla="*/ 0 60000 65536"/>
                  <a:gd name="T15" fmla="*/ 0 60000 65536"/>
                  <a:gd name="T16" fmla="*/ 0 60000 65536"/>
                  <a:gd name="T17" fmla="*/ 0 60000 65536"/>
                  <a:gd name="T18" fmla="*/ 0 w 3131956"/>
                  <a:gd name="T19" fmla="*/ 0 h 1549400"/>
                  <a:gd name="T20" fmla="*/ 3131956 w 3131956"/>
                  <a:gd name="T21" fmla="*/ 1549400 h 1549400"/>
                </a:gdLst>
                <a:ahLst/>
                <a:cxnLst>
                  <a:cxn ang="T12">
                    <a:pos x="T0" y="T1"/>
                  </a:cxn>
                  <a:cxn ang="T13">
                    <a:pos x="T2" y="T3"/>
                  </a:cxn>
                  <a:cxn ang="T14">
                    <a:pos x="T4" y="T5"/>
                  </a:cxn>
                  <a:cxn ang="T15">
                    <a:pos x="T6" y="T7"/>
                  </a:cxn>
                  <a:cxn ang="T16">
                    <a:pos x="T8" y="T9"/>
                  </a:cxn>
                  <a:cxn ang="T17">
                    <a:pos x="T10" y="T11"/>
                  </a:cxn>
                </a:cxnLst>
                <a:rect l="T18" t="T19" r="T20" b="T21"/>
                <a:pathLst>
                  <a:path w="3131956" h="1549400">
                    <a:moveTo>
                      <a:pt x="0" y="181088"/>
                    </a:moveTo>
                    <a:lnTo>
                      <a:pt x="268941" y="1794"/>
                    </a:lnTo>
                    <a:lnTo>
                      <a:pt x="3131956" y="0"/>
                    </a:lnTo>
                    <a:lnTo>
                      <a:pt x="3131956" y="1549400"/>
                    </a:lnTo>
                    <a:lnTo>
                      <a:pt x="8965" y="1549400"/>
                    </a:lnTo>
                    <a:cubicBezTo>
                      <a:pt x="5977" y="1093296"/>
                      <a:pt x="2988" y="637192"/>
                      <a:pt x="0" y="181088"/>
                    </a:cubicBezTo>
                    <a:close/>
                  </a:path>
                </a:pathLst>
              </a:cu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0" name="任意多边形 11"/>
              <p:cNvSpPr>
                <a:spLocks noChangeArrowheads="1"/>
              </p:cNvSpPr>
              <p:nvPr/>
            </p:nvSpPr>
            <p:spPr bwMode="auto">
              <a:xfrm>
                <a:off x="1182688" y="3903314"/>
                <a:ext cx="347662" cy="214313"/>
              </a:xfrm>
              <a:custGeom>
                <a:avLst/>
                <a:gdLst>
                  <a:gd name="T0" fmla="*/ 0 w 347703"/>
                  <a:gd name="T1" fmla="*/ 183905 h 183905"/>
                  <a:gd name="T2" fmla="*/ 347703 w 347703"/>
                  <a:gd name="T3" fmla="*/ 178135 h 183905"/>
                  <a:gd name="T4" fmla="*/ 279050 w 347703"/>
                  <a:gd name="T5" fmla="*/ 0 h 183905"/>
                  <a:gd name="T6" fmla="*/ 0 w 347703"/>
                  <a:gd name="T7" fmla="*/ 183905 h 183905"/>
                  <a:gd name="T8" fmla="*/ 0 60000 65536"/>
                  <a:gd name="T9" fmla="*/ 0 60000 65536"/>
                  <a:gd name="T10" fmla="*/ 0 60000 65536"/>
                  <a:gd name="T11" fmla="*/ 0 60000 65536"/>
                  <a:gd name="T12" fmla="*/ 0 w 347703"/>
                  <a:gd name="T13" fmla="*/ 0 h 183905"/>
                  <a:gd name="T14" fmla="*/ 347703 w 347703"/>
                  <a:gd name="T15" fmla="*/ 183905 h 183905"/>
                </a:gdLst>
                <a:ahLst/>
                <a:cxnLst>
                  <a:cxn ang="T8">
                    <a:pos x="T0" y="T1"/>
                  </a:cxn>
                  <a:cxn ang="T9">
                    <a:pos x="T2" y="T3"/>
                  </a:cxn>
                  <a:cxn ang="T10">
                    <a:pos x="T4" y="T5"/>
                  </a:cxn>
                  <a:cxn ang="T11">
                    <a:pos x="T6" y="T7"/>
                  </a:cxn>
                </a:cxnLst>
                <a:rect l="T12" t="T13" r="T14" b="T15"/>
                <a:pathLst>
                  <a:path w="347703" h="183905">
                    <a:moveTo>
                      <a:pt x="0" y="183905"/>
                    </a:moveTo>
                    <a:lnTo>
                      <a:pt x="347703" y="178135"/>
                    </a:lnTo>
                    <a:lnTo>
                      <a:pt x="279050" y="0"/>
                    </a:lnTo>
                    <a:lnTo>
                      <a:pt x="0" y="183905"/>
                    </a:lnTo>
                    <a:close/>
                  </a:path>
                </a:pathLst>
              </a:custGeom>
              <a:solidFill>
                <a:schemeClr val="tx2">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7" name="等腰三角形 28"/>
            <p:cNvSpPr>
              <a:spLocks noChangeArrowheads="1"/>
            </p:cNvSpPr>
            <p:nvPr/>
          </p:nvSpPr>
          <p:spPr bwMode="auto">
            <a:xfrm rot="5400000">
              <a:off x="4226720" y="4704967"/>
              <a:ext cx="631825" cy="46513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8" name="组合 7"/>
          <p:cNvGrpSpPr/>
          <p:nvPr/>
        </p:nvGrpSpPr>
        <p:grpSpPr>
          <a:xfrm>
            <a:off x="1182688" y="1703982"/>
            <a:ext cx="3621087" cy="2043045"/>
            <a:chOff x="1182688" y="1703982"/>
            <a:chExt cx="3621087" cy="2043045"/>
          </a:xfrm>
        </p:grpSpPr>
        <p:grpSp>
          <p:nvGrpSpPr>
            <p:cNvPr id="2" name="组合 1"/>
            <p:cNvGrpSpPr/>
            <p:nvPr/>
          </p:nvGrpSpPr>
          <p:grpSpPr>
            <a:xfrm>
              <a:off x="1182688" y="1703982"/>
              <a:ext cx="3133725" cy="2043045"/>
              <a:chOff x="1182688" y="1703982"/>
              <a:chExt cx="3133725" cy="2043045"/>
            </a:xfrm>
          </p:grpSpPr>
          <p:sp>
            <p:nvSpPr>
              <p:cNvPr id="19" name="矩形 7"/>
              <p:cNvSpPr>
                <a:spLocks noChangeArrowheads="1"/>
              </p:cNvSpPr>
              <p:nvPr/>
            </p:nvSpPr>
            <p:spPr bwMode="auto">
              <a:xfrm>
                <a:off x="1193800" y="1703983"/>
                <a:ext cx="3122613" cy="2043044"/>
              </a:xfrm>
              <a:custGeom>
                <a:avLst/>
                <a:gdLst>
                  <a:gd name="T0" fmla="*/ 3858 w 3122991"/>
                  <a:gd name="T1" fmla="*/ 236778 h 1549400"/>
                  <a:gd name="T2" fmla="*/ 327949 w 3122991"/>
                  <a:gd name="T3" fmla="*/ 5284 h 1549400"/>
                  <a:gd name="T4" fmla="*/ 3122991 w 3122991"/>
                  <a:gd name="T5" fmla="*/ 0 h 1549400"/>
                  <a:gd name="T6" fmla="*/ 3122991 w 3122991"/>
                  <a:gd name="T7" fmla="*/ 1549400 h 1549400"/>
                  <a:gd name="T8" fmla="*/ 0 w 3122991"/>
                  <a:gd name="T9" fmla="*/ 1549400 h 1549400"/>
                  <a:gd name="T10" fmla="*/ 3858 w 3122991"/>
                  <a:gd name="T11" fmla="*/ 236778 h 1549400"/>
                  <a:gd name="T12" fmla="*/ 0 60000 65536"/>
                  <a:gd name="T13" fmla="*/ 0 60000 65536"/>
                  <a:gd name="T14" fmla="*/ 0 60000 65536"/>
                  <a:gd name="T15" fmla="*/ 0 60000 65536"/>
                  <a:gd name="T16" fmla="*/ 0 60000 65536"/>
                  <a:gd name="T17" fmla="*/ 0 60000 65536"/>
                  <a:gd name="T18" fmla="*/ 0 w 3122991"/>
                  <a:gd name="T19" fmla="*/ 0 h 1549400"/>
                  <a:gd name="T20" fmla="*/ 3122991 w 3122991"/>
                  <a:gd name="T21" fmla="*/ 1549400 h 1549400"/>
                </a:gdLst>
                <a:ahLst/>
                <a:cxnLst>
                  <a:cxn ang="T12">
                    <a:pos x="T0" y="T1"/>
                  </a:cxn>
                  <a:cxn ang="T13">
                    <a:pos x="T2" y="T3"/>
                  </a:cxn>
                  <a:cxn ang="T14">
                    <a:pos x="T4" y="T5"/>
                  </a:cxn>
                  <a:cxn ang="T15">
                    <a:pos x="T6" y="T7"/>
                  </a:cxn>
                  <a:cxn ang="T16">
                    <a:pos x="T8" y="T9"/>
                  </a:cxn>
                  <a:cxn ang="T17">
                    <a:pos x="T10" y="T11"/>
                  </a:cxn>
                </a:cxnLst>
                <a:rect l="T18" t="T19" r="T20" b="T21"/>
                <a:pathLst>
                  <a:path w="3122991" h="1549400">
                    <a:moveTo>
                      <a:pt x="3858" y="236778"/>
                    </a:moveTo>
                    <a:lnTo>
                      <a:pt x="327949" y="5284"/>
                    </a:lnTo>
                    <a:lnTo>
                      <a:pt x="3122991" y="0"/>
                    </a:lnTo>
                    <a:lnTo>
                      <a:pt x="3122991" y="1549400"/>
                    </a:lnTo>
                    <a:lnTo>
                      <a:pt x="0" y="1549400"/>
                    </a:lnTo>
                    <a:lnTo>
                      <a:pt x="3858" y="236778"/>
                    </a:lnTo>
                    <a:close/>
                  </a:path>
                </a:pathLst>
              </a:cu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29" name="任意多边形 10"/>
              <p:cNvSpPr>
                <a:spLocks noChangeArrowheads="1"/>
              </p:cNvSpPr>
              <p:nvPr/>
            </p:nvSpPr>
            <p:spPr bwMode="auto">
              <a:xfrm>
                <a:off x="1182688" y="1703982"/>
                <a:ext cx="360362" cy="338137"/>
              </a:xfrm>
              <a:custGeom>
                <a:avLst/>
                <a:gdLst>
                  <a:gd name="T0" fmla="*/ 0 w 344438"/>
                  <a:gd name="T1" fmla="*/ 229626 h 229626"/>
                  <a:gd name="T2" fmla="*/ 344438 w 344438"/>
                  <a:gd name="T3" fmla="*/ 217324 h 229626"/>
                  <a:gd name="T4" fmla="*/ 328036 w 344438"/>
                  <a:gd name="T5" fmla="*/ 0 h 229626"/>
                  <a:gd name="T6" fmla="*/ 0 w 344438"/>
                  <a:gd name="T7" fmla="*/ 229626 h 229626"/>
                  <a:gd name="T8" fmla="*/ 0 60000 65536"/>
                  <a:gd name="T9" fmla="*/ 0 60000 65536"/>
                  <a:gd name="T10" fmla="*/ 0 60000 65536"/>
                  <a:gd name="T11" fmla="*/ 0 60000 65536"/>
                  <a:gd name="T12" fmla="*/ 0 w 344438"/>
                  <a:gd name="T13" fmla="*/ 0 h 229626"/>
                  <a:gd name="T14" fmla="*/ 344438 w 344438"/>
                  <a:gd name="T15" fmla="*/ 229626 h 229626"/>
                </a:gdLst>
                <a:ahLst/>
                <a:cxnLst>
                  <a:cxn ang="T8">
                    <a:pos x="T0" y="T1"/>
                  </a:cxn>
                  <a:cxn ang="T9">
                    <a:pos x="T2" y="T3"/>
                  </a:cxn>
                  <a:cxn ang="T10">
                    <a:pos x="T4" y="T5"/>
                  </a:cxn>
                  <a:cxn ang="T11">
                    <a:pos x="T6" y="T7"/>
                  </a:cxn>
                </a:cxnLst>
                <a:rect l="T12" t="T13" r="T14" b="T15"/>
                <a:pathLst>
                  <a:path w="344438" h="229626">
                    <a:moveTo>
                      <a:pt x="0" y="229626"/>
                    </a:moveTo>
                    <a:lnTo>
                      <a:pt x="344438" y="217324"/>
                    </a:lnTo>
                    <a:lnTo>
                      <a:pt x="328036" y="0"/>
                    </a:lnTo>
                    <a:lnTo>
                      <a:pt x="0" y="229626"/>
                    </a:lnTo>
                    <a:close/>
                  </a:path>
                </a:pathLst>
              </a:custGeom>
              <a:solidFill>
                <a:schemeClr val="tx1">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5" name="等腰三角形 26"/>
            <p:cNvSpPr>
              <a:spLocks noChangeArrowheads="1"/>
            </p:cNvSpPr>
            <p:nvPr/>
          </p:nvSpPr>
          <p:spPr bwMode="auto">
            <a:xfrm rot="5400000">
              <a:off x="4228306" y="2519711"/>
              <a:ext cx="663575" cy="487362"/>
            </a:xfrm>
            <a:prstGeom prst="triangle">
              <a:avLst>
                <a:gd name="adj" fmla="val 50000"/>
              </a:avLst>
            </a:pr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17556" y="1700808"/>
            <a:ext cx="3584575" cy="2047231"/>
            <a:chOff x="7117556" y="1700808"/>
            <a:chExt cx="3584575" cy="2047231"/>
          </a:xfrm>
        </p:grpSpPr>
        <p:grpSp>
          <p:nvGrpSpPr>
            <p:cNvPr id="4" name="组合 3"/>
            <p:cNvGrpSpPr/>
            <p:nvPr/>
          </p:nvGrpSpPr>
          <p:grpSpPr>
            <a:xfrm>
              <a:off x="7579518" y="1700808"/>
              <a:ext cx="3122613" cy="2047231"/>
              <a:chOff x="7579518" y="1700808"/>
              <a:chExt cx="3122613" cy="2047231"/>
            </a:xfrm>
          </p:grpSpPr>
          <p:sp>
            <p:nvSpPr>
              <p:cNvPr id="21" name="矩形 5"/>
              <p:cNvSpPr>
                <a:spLocks noChangeArrowheads="1"/>
              </p:cNvSpPr>
              <p:nvPr/>
            </p:nvSpPr>
            <p:spPr bwMode="auto">
              <a:xfrm>
                <a:off x="7579518" y="1700808"/>
                <a:ext cx="3122613" cy="2047231"/>
              </a:xfrm>
              <a:custGeom>
                <a:avLst/>
                <a:gdLst>
                  <a:gd name="T0" fmla="*/ 0 w 3122991"/>
                  <a:gd name="T1" fmla="*/ 3230 h 1552630"/>
                  <a:gd name="T2" fmla="*/ 2876600 w 3122991"/>
                  <a:gd name="T3" fmla="*/ 0 h 1552630"/>
                  <a:gd name="T4" fmla="*/ 3107827 w 3122991"/>
                  <a:gd name="T5" fmla="*/ 252248 h 1552630"/>
                  <a:gd name="T6" fmla="*/ 3122991 w 3122991"/>
                  <a:gd name="T7" fmla="*/ 1552630 h 1552630"/>
                  <a:gd name="T8" fmla="*/ 0 w 3122991"/>
                  <a:gd name="T9" fmla="*/ 1552630 h 1552630"/>
                  <a:gd name="T10" fmla="*/ 0 w 3122991"/>
                  <a:gd name="T11" fmla="*/ 3230 h 1552630"/>
                  <a:gd name="T12" fmla="*/ 0 60000 65536"/>
                  <a:gd name="T13" fmla="*/ 0 60000 65536"/>
                  <a:gd name="T14" fmla="*/ 0 60000 65536"/>
                  <a:gd name="T15" fmla="*/ 0 60000 65536"/>
                  <a:gd name="T16" fmla="*/ 0 60000 65536"/>
                  <a:gd name="T17" fmla="*/ 0 60000 65536"/>
                  <a:gd name="T18" fmla="*/ 0 w 3122991"/>
                  <a:gd name="T19" fmla="*/ 0 h 1552630"/>
                  <a:gd name="T20" fmla="*/ 3122991 w 3122991"/>
                  <a:gd name="T21" fmla="*/ 1552630 h 1552630"/>
                </a:gdLst>
                <a:ahLst/>
                <a:cxnLst>
                  <a:cxn ang="T12">
                    <a:pos x="T0" y="T1"/>
                  </a:cxn>
                  <a:cxn ang="T13">
                    <a:pos x="T2" y="T3"/>
                  </a:cxn>
                  <a:cxn ang="T14">
                    <a:pos x="T4" y="T5"/>
                  </a:cxn>
                  <a:cxn ang="T15">
                    <a:pos x="T6" y="T7"/>
                  </a:cxn>
                  <a:cxn ang="T16">
                    <a:pos x="T8" y="T9"/>
                  </a:cxn>
                  <a:cxn ang="T17">
                    <a:pos x="T10" y="T11"/>
                  </a:cxn>
                </a:cxnLst>
                <a:rect l="T18" t="T19" r="T20" b="T21"/>
                <a:pathLst>
                  <a:path w="3122991" h="1552630">
                    <a:moveTo>
                      <a:pt x="0" y="3230"/>
                    </a:moveTo>
                    <a:lnTo>
                      <a:pt x="2876600" y="0"/>
                    </a:lnTo>
                    <a:lnTo>
                      <a:pt x="3107827" y="252248"/>
                    </a:lnTo>
                    <a:lnTo>
                      <a:pt x="3122991" y="1552630"/>
                    </a:lnTo>
                    <a:lnTo>
                      <a:pt x="0" y="1552630"/>
                    </a:lnTo>
                    <a:lnTo>
                      <a:pt x="0" y="3230"/>
                    </a:lnTo>
                    <a:close/>
                  </a:path>
                </a:pathLst>
              </a:cu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1" name="任意多边形 12"/>
              <p:cNvSpPr>
                <a:spLocks noChangeArrowheads="1"/>
              </p:cNvSpPr>
              <p:nvPr/>
            </p:nvSpPr>
            <p:spPr bwMode="auto">
              <a:xfrm flipH="1">
                <a:off x="10452893" y="1705570"/>
                <a:ext cx="234950" cy="336549"/>
              </a:xfrm>
              <a:custGeom>
                <a:avLst/>
                <a:gdLst>
                  <a:gd name="T0" fmla="*/ 0 w 233692"/>
                  <a:gd name="T1" fmla="*/ 244140 h 246353"/>
                  <a:gd name="T2" fmla="*/ 217436 w 233692"/>
                  <a:gd name="T3" fmla="*/ 246353 h 246353"/>
                  <a:gd name="T4" fmla="*/ 233692 w 233692"/>
                  <a:gd name="T5" fmla="*/ 0 h 246353"/>
                  <a:gd name="T6" fmla="*/ 0 w 233692"/>
                  <a:gd name="T7" fmla="*/ 244140 h 246353"/>
                  <a:gd name="T8" fmla="*/ 0 60000 65536"/>
                  <a:gd name="T9" fmla="*/ 0 60000 65536"/>
                  <a:gd name="T10" fmla="*/ 0 60000 65536"/>
                  <a:gd name="T11" fmla="*/ 0 60000 65536"/>
                  <a:gd name="T12" fmla="*/ 0 w 233692"/>
                  <a:gd name="T13" fmla="*/ 0 h 246353"/>
                  <a:gd name="T14" fmla="*/ 233692 w 233692"/>
                  <a:gd name="T15" fmla="*/ 246353 h 246353"/>
                </a:gdLst>
                <a:ahLst/>
                <a:cxnLst>
                  <a:cxn ang="T8">
                    <a:pos x="T0" y="T1"/>
                  </a:cxn>
                  <a:cxn ang="T9">
                    <a:pos x="T2" y="T3"/>
                  </a:cxn>
                  <a:cxn ang="T10">
                    <a:pos x="T4" y="T5"/>
                  </a:cxn>
                  <a:cxn ang="T11">
                    <a:pos x="T6" y="T7"/>
                  </a:cxn>
                </a:cxnLst>
                <a:rect l="T12" t="T13" r="T14" b="T15"/>
                <a:pathLst>
                  <a:path w="233692" h="246353">
                    <a:moveTo>
                      <a:pt x="0" y="244140"/>
                    </a:moveTo>
                    <a:lnTo>
                      <a:pt x="217436" y="246353"/>
                    </a:lnTo>
                    <a:lnTo>
                      <a:pt x="233692" y="0"/>
                    </a:lnTo>
                    <a:lnTo>
                      <a:pt x="0" y="244140"/>
                    </a:lnTo>
                    <a:close/>
                  </a:path>
                </a:pathLst>
              </a:custGeom>
              <a:solidFill>
                <a:schemeClr val="tx2">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6" name="等腰三角形 27"/>
            <p:cNvSpPr>
              <a:spLocks noChangeArrowheads="1"/>
            </p:cNvSpPr>
            <p:nvPr/>
          </p:nvSpPr>
          <p:spPr bwMode="auto">
            <a:xfrm rot="16200000">
              <a:off x="7033418" y="2536379"/>
              <a:ext cx="633413" cy="46513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6" name="组合 5"/>
          <p:cNvGrpSpPr/>
          <p:nvPr/>
        </p:nvGrpSpPr>
        <p:grpSpPr>
          <a:xfrm>
            <a:off x="7112794" y="3898552"/>
            <a:ext cx="3594099" cy="2047231"/>
            <a:chOff x="7112794" y="3898552"/>
            <a:chExt cx="3594099" cy="2047231"/>
          </a:xfrm>
        </p:grpSpPr>
        <p:grpSp>
          <p:nvGrpSpPr>
            <p:cNvPr id="5" name="组合 4"/>
            <p:cNvGrpSpPr/>
            <p:nvPr/>
          </p:nvGrpSpPr>
          <p:grpSpPr>
            <a:xfrm>
              <a:off x="7579518" y="3898552"/>
              <a:ext cx="3127375" cy="2047231"/>
              <a:chOff x="7579518" y="3898552"/>
              <a:chExt cx="3127375" cy="2047231"/>
            </a:xfrm>
          </p:grpSpPr>
          <p:sp>
            <p:nvSpPr>
              <p:cNvPr id="25" name="矩形 6"/>
              <p:cNvSpPr>
                <a:spLocks noChangeArrowheads="1"/>
              </p:cNvSpPr>
              <p:nvPr/>
            </p:nvSpPr>
            <p:spPr bwMode="auto">
              <a:xfrm>
                <a:off x="7579518" y="3898552"/>
                <a:ext cx="3122613" cy="2047231"/>
              </a:xfrm>
              <a:custGeom>
                <a:avLst/>
                <a:gdLst>
                  <a:gd name="T0" fmla="*/ 0 w 3122991"/>
                  <a:gd name="T1" fmla="*/ 3461 h 1552861"/>
                  <a:gd name="T2" fmla="*/ 2897620 w 3122991"/>
                  <a:gd name="T3" fmla="*/ 0 h 1552861"/>
                  <a:gd name="T4" fmla="*/ 3118337 w 3122991"/>
                  <a:gd name="T5" fmla="*/ 168165 h 1552861"/>
                  <a:gd name="T6" fmla="*/ 3122991 w 3122991"/>
                  <a:gd name="T7" fmla="*/ 1552861 h 1552861"/>
                  <a:gd name="T8" fmla="*/ 0 w 3122991"/>
                  <a:gd name="T9" fmla="*/ 1552861 h 1552861"/>
                  <a:gd name="T10" fmla="*/ 0 w 3122991"/>
                  <a:gd name="T11" fmla="*/ 3461 h 1552861"/>
                  <a:gd name="T12" fmla="*/ 0 60000 65536"/>
                  <a:gd name="T13" fmla="*/ 0 60000 65536"/>
                  <a:gd name="T14" fmla="*/ 0 60000 65536"/>
                  <a:gd name="T15" fmla="*/ 0 60000 65536"/>
                  <a:gd name="T16" fmla="*/ 0 60000 65536"/>
                  <a:gd name="T17" fmla="*/ 0 60000 65536"/>
                  <a:gd name="T18" fmla="*/ 0 w 3122991"/>
                  <a:gd name="T19" fmla="*/ 0 h 1552861"/>
                  <a:gd name="T20" fmla="*/ 3122991 w 3122991"/>
                  <a:gd name="T21" fmla="*/ 1552861 h 1552861"/>
                </a:gdLst>
                <a:ahLst/>
                <a:cxnLst>
                  <a:cxn ang="T12">
                    <a:pos x="T0" y="T1"/>
                  </a:cxn>
                  <a:cxn ang="T13">
                    <a:pos x="T2" y="T3"/>
                  </a:cxn>
                  <a:cxn ang="T14">
                    <a:pos x="T4" y="T5"/>
                  </a:cxn>
                  <a:cxn ang="T15">
                    <a:pos x="T6" y="T7"/>
                  </a:cxn>
                  <a:cxn ang="T16">
                    <a:pos x="T8" y="T9"/>
                  </a:cxn>
                  <a:cxn ang="T17">
                    <a:pos x="T10" y="T11"/>
                  </a:cxn>
                </a:cxnLst>
                <a:rect l="T18" t="T19" r="T20" b="T21"/>
                <a:pathLst>
                  <a:path w="3122991" h="1552861">
                    <a:moveTo>
                      <a:pt x="0" y="3461"/>
                    </a:moveTo>
                    <a:lnTo>
                      <a:pt x="2897620" y="0"/>
                    </a:lnTo>
                    <a:lnTo>
                      <a:pt x="3118337" y="168165"/>
                    </a:lnTo>
                    <a:cubicBezTo>
                      <a:pt x="3119888" y="629730"/>
                      <a:pt x="3121440" y="1091296"/>
                      <a:pt x="3122991" y="1552861"/>
                    </a:cubicBezTo>
                    <a:lnTo>
                      <a:pt x="0" y="1552861"/>
                    </a:lnTo>
                    <a:lnTo>
                      <a:pt x="0" y="3461"/>
                    </a:lnTo>
                    <a:close/>
                  </a:path>
                </a:pathLst>
              </a:cu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2" name="任意多边形 13"/>
              <p:cNvSpPr>
                <a:spLocks noChangeArrowheads="1"/>
              </p:cNvSpPr>
              <p:nvPr/>
            </p:nvSpPr>
            <p:spPr bwMode="auto">
              <a:xfrm flipH="1">
                <a:off x="10383043" y="3901727"/>
                <a:ext cx="323850" cy="215900"/>
              </a:xfrm>
              <a:custGeom>
                <a:avLst/>
                <a:gdLst>
                  <a:gd name="T0" fmla="*/ 0 w 323754"/>
                  <a:gd name="T1" fmla="*/ 175378 h 175378"/>
                  <a:gd name="T2" fmla="*/ 323754 w 323754"/>
                  <a:gd name="T3" fmla="*/ 170334 h 175378"/>
                  <a:gd name="T4" fmla="*/ 222988 w 323754"/>
                  <a:gd name="T5" fmla="*/ 0 h 175378"/>
                  <a:gd name="T6" fmla="*/ 0 w 323754"/>
                  <a:gd name="T7" fmla="*/ 175378 h 175378"/>
                  <a:gd name="T8" fmla="*/ 0 60000 65536"/>
                  <a:gd name="T9" fmla="*/ 0 60000 65536"/>
                  <a:gd name="T10" fmla="*/ 0 60000 65536"/>
                  <a:gd name="T11" fmla="*/ 0 60000 65536"/>
                  <a:gd name="T12" fmla="*/ 0 w 323754"/>
                  <a:gd name="T13" fmla="*/ 0 h 175378"/>
                  <a:gd name="T14" fmla="*/ 323754 w 323754"/>
                  <a:gd name="T15" fmla="*/ 175378 h 175378"/>
                </a:gdLst>
                <a:ahLst/>
                <a:cxnLst>
                  <a:cxn ang="T8">
                    <a:pos x="T0" y="T1"/>
                  </a:cxn>
                  <a:cxn ang="T9">
                    <a:pos x="T2" y="T3"/>
                  </a:cxn>
                  <a:cxn ang="T10">
                    <a:pos x="T4" y="T5"/>
                  </a:cxn>
                  <a:cxn ang="T11">
                    <a:pos x="T6" y="T7"/>
                  </a:cxn>
                </a:cxnLst>
                <a:rect l="T12" t="T13" r="T14" b="T15"/>
                <a:pathLst>
                  <a:path w="323754" h="175378">
                    <a:moveTo>
                      <a:pt x="0" y="175378"/>
                    </a:moveTo>
                    <a:lnTo>
                      <a:pt x="323754" y="170334"/>
                    </a:lnTo>
                    <a:lnTo>
                      <a:pt x="222988" y="0"/>
                    </a:lnTo>
                    <a:lnTo>
                      <a:pt x="0" y="175378"/>
                    </a:lnTo>
                    <a:close/>
                  </a:path>
                </a:pathLst>
              </a:custGeom>
              <a:solidFill>
                <a:schemeClr val="tx1">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8" name="等腰三角形 29"/>
            <p:cNvSpPr>
              <a:spLocks noChangeArrowheads="1"/>
            </p:cNvSpPr>
            <p:nvPr/>
          </p:nvSpPr>
          <p:spPr bwMode="auto">
            <a:xfrm rot="16200000">
              <a:off x="7029450" y="4690679"/>
              <a:ext cx="631825" cy="465138"/>
            </a:xfrm>
            <a:prstGeom prst="triangle">
              <a:avLst>
                <a:gd name="adj" fmla="val 50000"/>
              </a:avLst>
            </a:pr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34670" y="174412"/>
            <a:ext cx="3288080"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公司领导给予的大力支持</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pic>
        <p:nvPicPr>
          <p:cNvPr id="2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rot="5400000">
            <a:off x="1259321" y="3601038"/>
            <a:ext cx="5822204" cy="2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rot="16200000" flipH="1">
            <a:off x="4813537" y="3601906"/>
            <a:ext cx="5822201" cy="2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14"/>
          <p:cNvSpPr>
            <a:spLocks noChangeArrowheads="1"/>
          </p:cNvSpPr>
          <p:nvPr/>
        </p:nvSpPr>
        <p:spPr bwMode="auto">
          <a:xfrm>
            <a:off x="1433513" y="2269133"/>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sz="1600" dirty="0">
              <a:solidFill>
                <a:srgbClr val="F8F8F8"/>
              </a:solidFill>
              <a:latin typeface="微软雅黑" pitchFamily="34" charset="-122"/>
              <a:ea typeface="微软雅黑" pitchFamily="34" charset="-122"/>
              <a:sym typeface="微软雅黑" pitchFamily="34" charset="-122"/>
            </a:endParaRPr>
          </a:p>
        </p:txBody>
      </p:sp>
      <p:sp>
        <p:nvSpPr>
          <p:cNvPr id="34" name="矩形 15"/>
          <p:cNvSpPr>
            <a:spLocks noChangeArrowheads="1"/>
          </p:cNvSpPr>
          <p:nvPr/>
        </p:nvSpPr>
        <p:spPr bwMode="auto">
          <a:xfrm>
            <a:off x="1433513" y="4428777"/>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5" name="矩形 16"/>
          <p:cNvSpPr>
            <a:spLocks noChangeArrowheads="1"/>
          </p:cNvSpPr>
          <p:nvPr/>
        </p:nvSpPr>
        <p:spPr bwMode="auto">
          <a:xfrm>
            <a:off x="7811293" y="2269133"/>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6" name="矩形 17"/>
          <p:cNvSpPr>
            <a:spLocks noChangeArrowheads="1"/>
          </p:cNvSpPr>
          <p:nvPr/>
        </p:nvSpPr>
        <p:spPr bwMode="auto">
          <a:xfrm>
            <a:off x="7811293" y="4428777"/>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7" name="直接连接符 18"/>
          <p:cNvSpPr>
            <a:spLocks noChangeShapeType="1"/>
          </p:cNvSpPr>
          <p:nvPr/>
        </p:nvSpPr>
        <p:spPr bwMode="auto">
          <a:xfrm>
            <a:off x="1543050" y="2237383"/>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直接连接符 19"/>
          <p:cNvSpPr>
            <a:spLocks noChangeShapeType="1"/>
          </p:cNvSpPr>
          <p:nvPr/>
        </p:nvSpPr>
        <p:spPr bwMode="auto">
          <a:xfrm>
            <a:off x="7924006" y="2237383"/>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直接连接符 20"/>
          <p:cNvSpPr>
            <a:spLocks noChangeShapeType="1"/>
          </p:cNvSpPr>
          <p:nvPr/>
        </p:nvSpPr>
        <p:spPr bwMode="auto">
          <a:xfrm>
            <a:off x="1543050" y="4397027"/>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直接连接符 21"/>
          <p:cNvSpPr>
            <a:spLocks noChangeShapeType="1"/>
          </p:cNvSpPr>
          <p:nvPr/>
        </p:nvSpPr>
        <p:spPr bwMode="auto">
          <a:xfrm>
            <a:off x="7906543" y="4397027"/>
            <a:ext cx="2508250" cy="0"/>
          </a:xfrm>
          <a:prstGeom prst="line">
            <a:avLst/>
          </a:prstGeom>
          <a:noFill/>
          <a:ln w="6350" cap="flat" cmpd="sng">
            <a:solidFill>
              <a:srgbClr val="F8F8F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文本框 23"/>
          <p:cNvSpPr>
            <a:spLocks noChangeArrowheads="1"/>
          </p:cNvSpPr>
          <p:nvPr/>
        </p:nvSpPr>
        <p:spPr bwMode="auto">
          <a:xfrm>
            <a:off x="2006600" y="4038252"/>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dirty="0">
              <a:solidFill>
                <a:srgbClr val="F8F8F8"/>
              </a:solidFill>
              <a:latin typeface="+mn-ea"/>
              <a:ea typeface="+mn-ea"/>
            </a:endParaRPr>
          </a:p>
        </p:txBody>
      </p:sp>
      <p:sp>
        <p:nvSpPr>
          <p:cNvPr id="49" name="文本框 30"/>
          <p:cNvSpPr>
            <a:spLocks noChangeArrowheads="1"/>
          </p:cNvSpPr>
          <p:nvPr/>
        </p:nvSpPr>
        <p:spPr bwMode="auto">
          <a:xfrm>
            <a:off x="4724375" y="2351896"/>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01</a:t>
            </a:r>
            <a:endParaRPr lang="zh-CN" altLang="en-US" sz="4400" dirty="0">
              <a:solidFill>
                <a:srgbClr val="595959"/>
              </a:solidFill>
              <a:latin typeface="+mn-ea"/>
              <a:ea typeface="+mn-ea"/>
              <a:sym typeface="Segoe UI Light" pitchFamily="2" charset="0"/>
            </a:endParaRPr>
          </a:p>
        </p:txBody>
      </p:sp>
      <p:sp>
        <p:nvSpPr>
          <p:cNvPr id="50" name="文本框 31"/>
          <p:cNvSpPr>
            <a:spLocks noChangeArrowheads="1"/>
          </p:cNvSpPr>
          <p:nvPr/>
        </p:nvSpPr>
        <p:spPr bwMode="auto">
          <a:xfrm>
            <a:off x="6364410" y="234078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02</a:t>
            </a:r>
            <a:endParaRPr lang="zh-CN" altLang="en-US" sz="4400" dirty="0">
              <a:solidFill>
                <a:srgbClr val="595959"/>
              </a:solidFill>
              <a:latin typeface="+mn-ea"/>
              <a:ea typeface="+mn-ea"/>
              <a:sym typeface="Segoe UI Light" pitchFamily="2" charset="0"/>
            </a:endParaRPr>
          </a:p>
        </p:txBody>
      </p:sp>
      <p:sp>
        <p:nvSpPr>
          <p:cNvPr id="51" name="文本框 32"/>
          <p:cNvSpPr>
            <a:spLocks noChangeArrowheads="1"/>
          </p:cNvSpPr>
          <p:nvPr/>
        </p:nvSpPr>
        <p:spPr bwMode="auto">
          <a:xfrm>
            <a:off x="4710087" y="455281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03</a:t>
            </a:r>
            <a:endParaRPr lang="zh-CN" altLang="en-US" sz="4400" dirty="0">
              <a:solidFill>
                <a:srgbClr val="595959"/>
              </a:solidFill>
              <a:latin typeface="+mn-ea"/>
              <a:ea typeface="+mn-ea"/>
              <a:sym typeface="Segoe UI Light" pitchFamily="2" charset="0"/>
            </a:endParaRPr>
          </a:p>
        </p:txBody>
      </p:sp>
      <p:sp>
        <p:nvSpPr>
          <p:cNvPr id="52" name="文本框 33"/>
          <p:cNvSpPr>
            <a:spLocks noChangeArrowheads="1"/>
          </p:cNvSpPr>
          <p:nvPr/>
        </p:nvSpPr>
        <p:spPr bwMode="auto">
          <a:xfrm>
            <a:off x="6329485" y="455281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04</a:t>
            </a:r>
            <a:endParaRPr lang="zh-CN" altLang="en-US" sz="4400" dirty="0">
              <a:solidFill>
                <a:srgbClr val="595959"/>
              </a:solidFill>
              <a:latin typeface="+mn-ea"/>
              <a:ea typeface="+mn-ea"/>
              <a:sym typeface="Segoe UI Light" pitchFamily="2" charset="0"/>
            </a:endParaRPr>
          </a:p>
        </p:txBody>
      </p:sp>
      <p:grpSp>
        <p:nvGrpSpPr>
          <p:cNvPr id="12" name="组合 11"/>
          <p:cNvGrpSpPr/>
          <p:nvPr/>
        </p:nvGrpSpPr>
        <p:grpSpPr>
          <a:xfrm>
            <a:off x="7931943" y="1867496"/>
            <a:ext cx="2339569" cy="369887"/>
            <a:chOff x="7931943" y="1867496"/>
            <a:chExt cx="2339569" cy="369887"/>
          </a:xfrm>
        </p:grpSpPr>
        <p:sp>
          <p:nvSpPr>
            <p:cNvPr id="44" name="文本框 25"/>
            <p:cNvSpPr>
              <a:spLocks noChangeArrowheads="1"/>
            </p:cNvSpPr>
            <p:nvPr/>
          </p:nvSpPr>
          <p:spPr bwMode="auto">
            <a:xfrm>
              <a:off x="8253800" y="1867496"/>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政策上的倾斜</a:t>
              </a:r>
            </a:p>
          </p:txBody>
        </p:sp>
        <p:pic>
          <p:nvPicPr>
            <p:cNvPr id="53" name="图片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1943" y="1920676"/>
              <a:ext cx="2635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9"/>
          <p:cNvGrpSpPr/>
          <p:nvPr/>
        </p:nvGrpSpPr>
        <p:grpSpPr>
          <a:xfrm>
            <a:off x="1565275" y="1857175"/>
            <a:ext cx="2282826" cy="369887"/>
            <a:chOff x="1565275" y="1857175"/>
            <a:chExt cx="2282826" cy="369887"/>
          </a:xfrm>
        </p:grpSpPr>
        <p:sp>
          <p:nvSpPr>
            <p:cNvPr id="41" name="文本框 22"/>
            <p:cNvSpPr>
              <a:spLocks noChangeArrowheads="1"/>
            </p:cNvSpPr>
            <p:nvPr/>
          </p:nvSpPr>
          <p:spPr bwMode="auto">
            <a:xfrm>
              <a:off x="1831976" y="1857175"/>
              <a:ext cx="2016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战略上的指导</a:t>
              </a:r>
            </a:p>
          </p:txBody>
        </p:sp>
        <p:pic>
          <p:nvPicPr>
            <p:cNvPr id="54" name="图片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5275" y="1977033"/>
              <a:ext cx="19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12"/>
          <p:cNvGrpSpPr/>
          <p:nvPr/>
        </p:nvGrpSpPr>
        <p:grpSpPr>
          <a:xfrm>
            <a:off x="7924006" y="4038252"/>
            <a:ext cx="2385219" cy="369888"/>
            <a:chOff x="7924006" y="4038252"/>
            <a:chExt cx="2385219" cy="369888"/>
          </a:xfrm>
        </p:grpSpPr>
        <p:sp>
          <p:nvSpPr>
            <p:cNvPr id="43" name="文本框 24"/>
            <p:cNvSpPr>
              <a:spLocks noChangeArrowheads="1"/>
            </p:cNvSpPr>
            <p:nvPr/>
          </p:nvSpPr>
          <p:spPr bwMode="auto">
            <a:xfrm>
              <a:off x="8291513" y="4038252"/>
              <a:ext cx="2017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人事上的帮助</a:t>
              </a:r>
            </a:p>
          </p:txBody>
        </p:sp>
        <p:pic>
          <p:nvPicPr>
            <p:cNvPr id="55" name="图片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006" y="4038252"/>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10"/>
          <p:cNvGrpSpPr/>
          <p:nvPr/>
        </p:nvGrpSpPr>
        <p:grpSpPr>
          <a:xfrm>
            <a:off x="1530350" y="4038252"/>
            <a:ext cx="2319338" cy="369888"/>
            <a:chOff x="1530350" y="4038252"/>
            <a:chExt cx="2319338" cy="369888"/>
          </a:xfrm>
        </p:grpSpPr>
        <p:pic>
          <p:nvPicPr>
            <p:cNvPr id="56" name="图片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0350" y="411762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24"/>
            <p:cNvSpPr>
              <a:spLocks noChangeArrowheads="1"/>
            </p:cNvSpPr>
            <p:nvPr/>
          </p:nvSpPr>
          <p:spPr bwMode="auto">
            <a:xfrm>
              <a:off x="1831976" y="4038252"/>
              <a:ext cx="2017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资金上的支持</a:t>
              </a:r>
            </a:p>
          </p:txBody>
        </p:sp>
      </p:grpSp>
    </p:spTree>
    <p:extLst>
      <p:ext uri="{BB962C8B-B14F-4D97-AF65-F5344CB8AC3E}">
        <p14:creationId xmlns:p14="http://schemas.microsoft.com/office/powerpoint/2010/main" val="56104352"/>
      </p:ext>
    </p:extLst>
  </p:cSld>
  <p:clrMapOvr>
    <a:masterClrMapping/>
  </p:clrMapOvr>
  <p:transition spd="slow" advClick="0" advTm="773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1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2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par>
                          <p:cTn id="24" fill="hold">
                            <p:stCondLst>
                              <p:cond delay="16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3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300" fill="hold"/>
                                        <p:tgtEl>
                                          <p:spTgt spid="49"/>
                                        </p:tgtEl>
                                        <p:attrNameLst>
                                          <p:attrName>ppt_w</p:attrName>
                                        </p:attrNameLst>
                                      </p:cBhvr>
                                      <p:tavLst>
                                        <p:tav tm="0">
                                          <p:val>
                                            <p:fltVal val="0"/>
                                          </p:val>
                                        </p:tav>
                                        <p:tav tm="100000">
                                          <p:val>
                                            <p:strVal val="#ppt_w"/>
                                          </p:val>
                                        </p:tav>
                                      </p:tavLst>
                                    </p:anim>
                                    <p:anim calcmode="lin" valueType="num">
                                      <p:cBhvr>
                                        <p:cTn id="32" dur="300" fill="hold"/>
                                        <p:tgtEl>
                                          <p:spTgt spid="49"/>
                                        </p:tgtEl>
                                        <p:attrNameLst>
                                          <p:attrName>ppt_h</p:attrName>
                                        </p:attrNameLst>
                                      </p:cBhvr>
                                      <p:tavLst>
                                        <p:tav tm="0">
                                          <p:val>
                                            <p:fltVal val="0"/>
                                          </p:val>
                                        </p:tav>
                                        <p:tav tm="100000">
                                          <p:val>
                                            <p:strVal val="#ppt_h"/>
                                          </p:val>
                                        </p:tav>
                                      </p:tavLst>
                                    </p:anim>
                                    <p:anim calcmode="lin" valueType="num">
                                      <p:cBhvr>
                                        <p:cTn id="33" dur="300" fill="hold"/>
                                        <p:tgtEl>
                                          <p:spTgt spid="49"/>
                                        </p:tgtEl>
                                        <p:attrNameLst>
                                          <p:attrName>style.rotation</p:attrName>
                                        </p:attrNameLst>
                                      </p:cBhvr>
                                      <p:tavLst>
                                        <p:tav tm="0">
                                          <p:val>
                                            <p:fltVal val="90"/>
                                          </p:val>
                                        </p:tav>
                                        <p:tav tm="100000">
                                          <p:val>
                                            <p:fltVal val="0"/>
                                          </p:val>
                                        </p:tav>
                                      </p:tavLst>
                                    </p:anim>
                                    <p:animEffect transition="in" filter="fade">
                                      <p:cBhvr>
                                        <p:cTn id="34" dur="300"/>
                                        <p:tgtEl>
                                          <p:spTgt spid="49"/>
                                        </p:tgtEl>
                                      </p:cBhvr>
                                    </p:animEffect>
                                  </p:childTnLst>
                                </p:cTn>
                              </p:par>
                            </p:childTnLst>
                          </p:cTn>
                        </p:par>
                        <p:par>
                          <p:cTn id="35" fill="hold">
                            <p:stCondLst>
                              <p:cond delay="2100"/>
                            </p:stCondLst>
                            <p:childTnLst>
                              <p:par>
                                <p:cTn id="36" presetID="22" presetClass="entr" presetSubtype="8"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par>
                          <p:cTn id="39" fill="hold">
                            <p:stCondLst>
                              <p:cond delay="26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up)">
                                      <p:cBhvr>
                                        <p:cTn id="45" dur="500"/>
                                        <p:tgtEl>
                                          <p:spTgt spid="33"/>
                                        </p:tgtEl>
                                      </p:cBhvr>
                                    </p:animEffect>
                                  </p:childTnLst>
                                </p:cTn>
                              </p:par>
                            </p:childTnLst>
                          </p:cTn>
                        </p:par>
                        <p:par>
                          <p:cTn id="46" fill="hold">
                            <p:stCondLst>
                              <p:cond delay="3100"/>
                            </p:stCondLst>
                            <p:childTnLst>
                              <p:par>
                                <p:cTn id="47" presetID="2" presetClass="entr" presetSubtype="4"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3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300" fill="hold"/>
                                        <p:tgtEl>
                                          <p:spTgt spid="50"/>
                                        </p:tgtEl>
                                        <p:attrNameLst>
                                          <p:attrName>ppt_w</p:attrName>
                                        </p:attrNameLst>
                                      </p:cBhvr>
                                      <p:tavLst>
                                        <p:tav tm="0">
                                          <p:val>
                                            <p:fltVal val="0"/>
                                          </p:val>
                                        </p:tav>
                                        <p:tav tm="100000">
                                          <p:val>
                                            <p:strVal val="#ppt_w"/>
                                          </p:val>
                                        </p:tav>
                                      </p:tavLst>
                                    </p:anim>
                                    <p:anim calcmode="lin" valueType="num">
                                      <p:cBhvr>
                                        <p:cTn id="54" dur="300" fill="hold"/>
                                        <p:tgtEl>
                                          <p:spTgt spid="50"/>
                                        </p:tgtEl>
                                        <p:attrNameLst>
                                          <p:attrName>ppt_h</p:attrName>
                                        </p:attrNameLst>
                                      </p:cBhvr>
                                      <p:tavLst>
                                        <p:tav tm="0">
                                          <p:val>
                                            <p:fltVal val="0"/>
                                          </p:val>
                                        </p:tav>
                                        <p:tav tm="100000">
                                          <p:val>
                                            <p:strVal val="#ppt_h"/>
                                          </p:val>
                                        </p:tav>
                                      </p:tavLst>
                                    </p:anim>
                                    <p:anim calcmode="lin" valueType="num">
                                      <p:cBhvr>
                                        <p:cTn id="55" dur="300" fill="hold"/>
                                        <p:tgtEl>
                                          <p:spTgt spid="50"/>
                                        </p:tgtEl>
                                        <p:attrNameLst>
                                          <p:attrName>style.rotation</p:attrName>
                                        </p:attrNameLst>
                                      </p:cBhvr>
                                      <p:tavLst>
                                        <p:tav tm="0">
                                          <p:val>
                                            <p:fltVal val="90"/>
                                          </p:val>
                                        </p:tav>
                                        <p:tav tm="100000">
                                          <p:val>
                                            <p:fltVal val="0"/>
                                          </p:val>
                                        </p:tav>
                                      </p:tavLst>
                                    </p:anim>
                                    <p:animEffect transition="in" filter="fade">
                                      <p:cBhvr>
                                        <p:cTn id="56" dur="300"/>
                                        <p:tgtEl>
                                          <p:spTgt spid="50"/>
                                        </p:tgtEl>
                                      </p:cBhvr>
                                    </p:animEffect>
                                  </p:childTnLst>
                                </p:cTn>
                              </p:par>
                            </p:childTnLst>
                          </p:cTn>
                        </p:par>
                        <p:par>
                          <p:cTn id="57" fill="hold">
                            <p:stCondLst>
                              <p:cond delay="3600"/>
                            </p:stCondLst>
                            <p:childTnLst>
                              <p:par>
                                <p:cTn id="58" presetID="22" presetClass="entr" presetSubtype="8"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childTnLst>
                          </p:cTn>
                        </p:par>
                        <p:par>
                          <p:cTn id="61" fill="hold">
                            <p:stCondLst>
                              <p:cond delay="4100"/>
                            </p:stCondLst>
                            <p:childTnLst>
                              <p:par>
                                <p:cTn id="62" presetID="22" presetClass="entr" presetSubtype="4" fill="hold"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down)">
                                      <p:cBhvr>
                                        <p:cTn id="64" dur="500"/>
                                        <p:tgtEl>
                                          <p:spTgt spid="12"/>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4600"/>
                            </p:stCondLst>
                            <p:childTnLst>
                              <p:par>
                                <p:cTn id="69" presetID="2" presetClass="entr" presetSubtype="4"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1+#ppt_h/2"/>
                                          </p:val>
                                        </p:tav>
                                        <p:tav tm="100000">
                                          <p:val>
                                            <p:strVal val="#ppt_y"/>
                                          </p:val>
                                        </p:tav>
                                      </p:tavLst>
                                    </p:anim>
                                  </p:childTnLst>
                                </p:cTn>
                              </p:par>
                              <p:par>
                                <p:cTn id="73" presetID="3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p:cTn id="75" dur="300" fill="hold"/>
                                        <p:tgtEl>
                                          <p:spTgt spid="51"/>
                                        </p:tgtEl>
                                        <p:attrNameLst>
                                          <p:attrName>ppt_w</p:attrName>
                                        </p:attrNameLst>
                                      </p:cBhvr>
                                      <p:tavLst>
                                        <p:tav tm="0">
                                          <p:val>
                                            <p:fltVal val="0"/>
                                          </p:val>
                                        </p:tav>
                                        <p:tav tm="100000">
                                          <p:val>
                                            <p:strVal val="#ppt_w"/>
                                          </p:val>
                                        </p:tav>
                                      </p:tavLst>
                                    </p:anim>
                                    <p:anim calcmode="lin" valueType="num">
                                      <p:cBhvr>
                                        <p:cTn id="76" dur="300" fill="hold"/>
                                        <p:tgtEl>
                                          <p:spTgt spid="51"/>
                                        </p:tgtEl>
                                        <p:attrNameLst>
                                          <p:attrName>ppt_h</p:attrName>
                                        </p:attrNameLst>
                                      </p:cBhvr>
                                      <p:tavLst>
                                        <p:tav tm="0">
                                          <p:val>
                                            <p:fltVal val="0"/>
                                          </p:val>
                                        </p:tav>
                                        <p:tav tm="100000">
                                          <p:val>
                                            <p:strVal val="#ppt_h"/>
                                          </p:val>
                                        </p:tav>
                                      </p:tavLst>
                                    </p:anim>
                                    <p:anim calcmode="lin" valueType="num">
                                      <p:cBhvr>
                                        <p:cTn id="77" dur="300" fill="hold"/>
                                        <p:tgtEl>
                                          <p:spTgt spid="51"/>
                                        </p:tgtEl>
                                        <p:attrNameLst>
                                          <p:attrName>style.rotation</p:attrName>
                                        </p:attrNameLst>
                                      </p:cBhvr>
                                      <p:tavLst>
                                        <p:tav tm="0">
                                          <p:val>
                                            <p:fltVal val="90"/>
                                          </p:val>
                                        </p:tav>
                                        <p:tav tm="100000">
                                          <p:val>
                                            <p:fltVal val="0"/>
                                          </p:val>
                                        </p:tav>
                                      </p:tavLst>
                                    </p:anim>
                                    <p:animEffect transition="in" filter="fade">
                                      <p:cBhvr>
                                        <p:cTn id="78" dur="300"/>
                                        <p:tgtEl>
                                          <p:spTgt spid="51"/>
                                        </p:tgtEl>
                                      </p:cBhvr>
                                    </p:animEffect>
                                  </p:childTnLst>
                                </p:cTn>
                              </p:par>
                            </p:childTnLst>
                          </p:cTn>
                        </p:par>
                        <p:par>
                          <p:cTn id="79" fill="hold">
                            <p:stCondLst>
                              <p:cond delay="5100"/>
                            </p:stCondLst>
                            <p:childTnLst>
                              <p:par>
                                <p:cTn id="80" presetID="22" presetClass="entr" presetSubtype="8"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childTnLst>
                          </p:cTn>
                        </p:par>
                        <p:par>
                          <p:cTn id="83" fill="hold">
                            <p:stCondLst>
                              <p:cond delay="5600"/>
                            </p:stCondLst>
                            <p:childTnLst>
                              <p:par>
                                <p:cTn id="84" presetID="22" presetClass="entr" presetSubtype="4" fill="hold" nodeType="after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down)">
                                      <p:cBhvr>
                                        <p:cTn id="86" dur="500"/>
                                        <p:tgtEl>
                                          <p:spTgt spid="11"/>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up)">
                                      <p:cBhvr>
                                        <p:cTn id="89" dur="500"/>
                                        <p:tgtEl>
                                          <p:spTgt spid="34"/>
                                        </p:tgtEl>
                                      </p:cBhvr>
                                    </p:animEffect>
                                  </p:childTnLst>
                                </p:cTn>
                              </p:par>
                            </p:childTnLst>
                          </p:cTn>
                        </p:par>
                        <p:par>
                          <p:cTn id="90" fill="hold">
                            <p:stCondLst>
                              <p:cond delay="6100"/>
                            </p:stCondLst>
                            <p:childTnLst>
                              <p:par>
                                <p:cTn id="91" presetID="2" presetClass="entr" presetSubtype="4" fill="hold" nodeType="afterEffect">
                                  <p:stCondLst>
                                    <p:cond delay="0"/>
                                  </p:stCondLst>
                                  <p:childTnLst>
                                    <p:set>
                                      <p:cBhvr>
                                        <p:cTn id="92" dur="1" fill="hold">
                                          <p:stCondLst>
                                            <p:cond delay="0"/>
                                          </p:stCondLst>
                                        </p:cTn>
                                        <p:tgtEl>
                                          <p:spTgt spid="6"/>
                                        </p:tgtEl>
                                        <p:attrNameLst>
                                          <p:attrName>style.visibility</p:attrName>
                                        </p:attrNameLst>
                                      </p:cBhvr>
                                      <p:to>
                                        <p:strVal val="visible"/>
                                      </p:to>
                                    </p:set>
                                    <p:anim calcmode="lin" valueType="num">
                                      <p:cBhvr additive="base">
                                        <p:cTn id="93" dur="500" fill="hold"/>
                                        <p:tgtEl>
                                          <p:spTgt spid="6"/>
                                        </p:tgtEl>
                                        <p:attrNameLst>
                                          <p:attrName>ppt_x</p:attrName>
                                        </p:attrNameLst>
                                      </p:cBhvr>
                                      <p:tavLst>
                                        <p:tav tm="0">
                                          <p:val>
                                            <p:strVal val="#ppt_x"/>
                                          </p:val>
                                        </p:tav>
                                        <p:tav tm="100000">
                                          <p:val>
                                            <p:strVal val="#ppt_x"/>
                                          </p:val>
                                        </p:tav>
                                      </p:tavLst>
                                    </p:anim>
                                    <p:anim calcmode="lin" valueType="num">
                                      <p:cBhvr additive="base">
                                        <p:cTn id="94" dur="500" fill="hold"/>
                                        <p:tgtEl>
                                          <p:spTgt spid="6"/>
                                        </p:tgtEl>
                                        <p:attrNameLst>
                                          <p:attrName>ppt_y</p:attrName>
                                        </p:attrNameLst>
                                      </p:cBhvr>
                                      <p:tavLst>
                                        <p:tav tm="0">
                                          <p:val>
                                            <p:strVal val="1+#ppt_h/2"/>
                                          </p:val>
                                        </p:tav>
                                        <p:tav tm="100000">
                                          <p:val>
                                            <p:strVal val="#ppt_y"/>
                                          </p:val>
                                        </p:tav>
                                      </p:tavLst>
                                    </p:anim>
                                  </p:childTnLst>
                                </p:cTn>
                              </p:par>
                              <p:par>
                                <p:cTn id="95" presetID="3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p:cTn id="97" dur="300" fill="hold"/>
                                        <p:tgtEl>
                                          <p:spTgt spid="52"/>
                                        </p:tgtEl>
                                        <p:attrNameLst>
                                          <p:attrName>ppt_w</p:attrName>
                                        </p:attrNameLst>
                                      </p:cBhvr>
                                      <p:tavLst>
                                        <p:tav tm="0">
                                          <p:val>
                                            <p:fltVal val="0"/>
                                          </p:val>
                                        </p:tav>
                                        <p:tav tm="100000">
                                          <p:val>
                                            <p:strVal val="#ppt_w"/>
                                          </p:val>
                                        </p:tav>
                                      </p:tavLst>
                                    </p:anim>
                                    <p:anim calcmode="lin" valueType="num">
                                      <p:cBhvr>
                                        <p:cTn id="98" dur="300" fill="hold"/>
                                        <p:tgtEl>
                                          <p:spTgt spid="52"/>
                                        </p:tgtEl>
                                        <p:attrNameLst>
                                          <p:attrName>ppt_h</p:attrName>
                                        </p:attrNameLst>
                                      </p:cBhvr>
                                      <p:tavLst>
                                        <p:tav tm="0">
                                          <p:val>
                                            <p:fltVal val="0"/>
                                          </p:val>
                                        </p:tav>
                                        <p:tav tm="100000">
                                          <p:val>
                                            <p:strVal val="#ppt_h"/>
                                          </p:val>
                                        </p:tav>
                                      </p:tavLst>
                                    </p:anim>
                                    <p:anim calcmode="lin" valueType="num">
                                      <p:cBhvr>
                                        <p:cTn id="99" dur="300" fill="hold"/>
                                        <p:tgtEl>
                                          <p:spTgt spid="52"/>
                                        </p:tgtEl>
                                        <p:attrNameLst>
                                          <p:attrName>style.rotation</p:attrName>
                                        </p:attrNameLst>
                                      </p:cBhvr>
                                      <p:tavLst>
                                        <p:tav tm="0">
                                          <p:val>
                                            <p:fltVal val="90"/>
                                          </p:val>
                                        </p:tav>
                                        <p:tav tm="100000">
                                          <p:val>
                                            <p:fltVal val="0"/>
                                          </p:val>
                                        </p:tav>
                                      </p:tavLst>
                                    </p:anim>
                                    <p:animEffect transition="in" filter="fade">
                                      <p:cBhvr>
                                        <p:cTn id="100" dur="300"/>
                                        <p:tgtEl>
                                          <p:spTgt spid="52"/>
                                        </p:tgtEl>
                                      </p:cBhvr>
                                    </p:animEffect>
                                  </p:childTnLst>
                                </p:cTn>
                              </p:par>
                            </p:childTnLst>
                          </p:cTn>
                        </p:par>
                        <p:par>
                          <p:cTn id="101" fill="hold">
                            <p:stCondLst>
                              <p:cond delay="6600"/>
                            </p:stCondLst>
                            <p:childTnLst>
                              <p:par>
                                <p:cTn id="102" presetID="22" presetClass="entr" presetSubtype="8"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7100"/>
                            </p:stCondLst>
                            <p:childTnLst>
                              <p:par>
                                <p:cTn id="106" presetID="22" presetClass="entr" presetSubtype="4" fill="hold" nodeType="after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wipe(down)">
                                      <p:cBhvr>
                                        <p:cTn id="108" dur="500"/>
                                        <p:tgtEl>
                                          <p:spTgt spid="13"/>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wipe(up)">
                                      <p:cBhvr>
                                        <p:cTn id="1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33" grpId="0"/>
      <p:bldP spid="34" grpId="0"/>
      <p:bldP spid="35" grpId="0"/>
      <p:bldP spid="36" grpId="0"/>
      <p:bldP spid="37" grpId="0" animBg="1"/>
      <p:bldP spid="38" grpId="0" animBg="1"/>
      <p:bldP spid="39" grpId="0" animBg="1"/>
      <p:bldP spid="40" grpId="0" animBg="1"/>
      <p:bldP spid="49" grpId="0"/>
      <p:bldP spid="50" grpId="0"/>
      <p:bldP spid="51"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3570208" cy="461665"/>
          </a:xfrm>
          <a:prstGeom prst="rect">
            <a:avLst/>
          </a:prstGeom>
          <a:noFill/>
        </p:spPr>
        <p:txBody>
          <a:bodyPr wrap="none" rtlCol="0">
            <a:spAutoFit/>
          </a:bodyPr>
          <a:lstStyle/>
          <a:p>
            <a:r>
              <a:rPr lang="zh-CN" altLang="en-US" sz="2400" dirty="0">
                <a:solidFill>
                  <a:srgbClr val="333333"/>
                </a:solidFill>
                <a:latin typeface="微软雅黑"/>
                <a:ea typeface="微软雅黑"/>
              </a:rPr>
              <a:t>六面魔方工作室成员一览</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4" name="Rectangle 11"/>
          <p:cNvSpPr>
            <a:spLocks noChangeArrowheads="1"/>
          </p:cNvSpPr>
          <p:nvPr/>
        </p:nvSpPr>
        <p:spPr bwMode="auto">
          <a:xfrm>
            <a:off x="0" y="3043551"/>
            <a:ext cx="3878915" cy="192269"/>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12"/>
          <p:cNvSpPr>
            <a:spLocks noChangeArrowheads="1"/>
          </p:cNvSpPr>
          <p:nvPr/>
        </p:nvSpPr>
        <p:spPr bwMode="auto">
          <a:xfrm>
            <a:off x="0" y="3371610"/>
            <a:ext cx="6185721" cy="192269"/>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13"/>
          <p:cNvSpPr>
            <a:spLocks noChangeArrowheads="1"/>
          </p:cNvSpPr>
          <p:nvPr/>
        </p:nvSpPr>
        <p:spPr bwMode="auto">
          <a:xfrm>
            <a:off x="1" y="3716492"/>
            <a:ext cx="8883596" cy="19227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14"/>
          <p:cNvSpPr>
            <a:spLocks noChangeArrowheads="1"/>
          </p:cNvSpPr>
          <p:nvPr/>
        </p:nvSpPr>
        <p:spPr bwMode="auto">
          <a:xfrm>
            <a:off x="1" y="4040946"/>
            <a:ext cx="6807410" cy="192269"/>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15"/>
          <p:cNvSpPr>
            <a:spLocks noChangeArrowheads="1"/>
          </p:cNvSpPr>
          <p:nvPr/>
        </p:nvSpPr>
        <p:spPr bwMode="auto">
          <a:xfrm>
            <a:off x="0" y="4390636"/>
            <a:ext cx="4473747" cy="191067"/>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3240823" y="1960837"/>
            <a:ext cx="1274984" cy="1274983"/>
            <a:chOff x="2438400" y="1484313"/>
            <a:chExt cx="1684338" cy="1684337"/>
          </a:xfrm>
        </p:grpSpPr>
        <p:sp>
          <p:nvSpPr>
            <p:cNvPr id="30" name="Freeform 6"/>
            <p:cNvSpPr>
              <a:spLocks noEditPoints="1"/>
            </p:cNvSpPr>
            <p:nvPr/>
          </p:nvSpPr>
          <p:spPr bwMode="auto">
            <a:xfrm>
              <a:off x="2438400" y="1484313"/>
              <a:ext cx="1684338" cy="1684337"/>
            </a:xfrm>
            <a:custGeom>
              <a:avLst/>
              <a:gdLst>
                <a:gd name="T0" fmla="*/ 1111 w 2222"/>
                <a:gd name="T1" fmla="*/ 0 h 2222"/>
                <a:gd name="T2" fmla="*/ 2222 w 2222"/>
                <a:gd name="T3" fmla="*/ 1111 h 2222"/>
                <a:gd name="T4" fmla="*/ 1111 w 2222"/>
                <a:gd name="T5" fmla="*/ 2222 h 2222"/>
                <a:gd name="T6" fmla="*/ 0 w 2222"/>
                <a:gd name="T7" fmla="*/ 1111 h 2222"/>
                <a:gd name="T8" fmla="*/ 1111 w 2222"/>
                <a:gd name="T9" fmla="*/ 0 h 2222"/>
                <a:gd name="T10" fmla="*/ 1111 w 2222"/>
                <a:gd name="T11" fmla="*/ 335 h 2222"/>
                <a:gd name="T12" fmla="*/ 1886 w 2222"/>
                <a:gd name="T13" fmla="*/ 1111 h 2222"/>
                <a:gd name="T14" fmla="*/ 1111 w 2222"/>
                <a:gd name="T15" fmla="*/ 1887 h 2222"/>
                <a:gd name="T16" fmla="*/ 335 w 2222"/>
                <a:gd name="T17" fmla="*/ 1111 h 2222"/>
                <a:gd name="T18" fmla="*/ 1111 w 2222"/>
                <a:gd name="T19" fmla="*/ 335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0"/>
                  </a:moveTo>
                  <a:cubicBezTo>
                    <a:pt x="1724" y="0"/>
                    <a:pt x="2222" y="497"/>
                    <a:pt x="2222" y="1111"/>
                  </a:cubicBezTo>
                  <a:cubicBezTo>
                    <a:pt x="2222" y="1724"/>
                    <a:pt x="1724" y="2222"/>
                    <a:pt x="1111" y="2222"/>
                  </a:cubicBezTo>
                  <a:cubicBezTo>
                    <a:pt x="497" y="2222"/>
                    <a:pt x="0" y="1724"/>
                    <a:pt x="0" y="1111"/>
                  </a:cubicBezTo>
                  <a:cubicBezTo>
                    <a:pt x="0" y="497"/>
                    <a:pt x="497" y="0"/>
                    <a:pt x="1111" y="0"/>
                  </a:cubicBezTo>
                  <a:close/>
                  <a:moveTo>
                    <a:pt x="1111" y="335"/>
                  </a:moveTo>
                  <a:cubicBezTo>
                    <a:pt x="1539" y="335"/>
                    <a:pt x="1886" y="683"/>
                    <a:pt x="1886" y="1111"/>
                  </a:cubicBezTo>
                  <a:cubicBezTo>
                    <a:pt x="1886" y="1539"/>
                    <a:pt x="1539" y="1887"/>
                    <a:pt x="1111" y="1887"/>
                  </a:cubicBezTo>
                  <a:cubicBezTo>
                    <a:pt x="682" y="1887"/>
                    <a:pt x="335" y="1539"/>
                    <a:pt x="335" y="1111"/>
                  </a:cubicBezTo>
                  <a:cubicBezTo>
                    <a:pt x="335" y="683"/>
                    <a:pt x="682" y="335"/>
                    <a:pt x="1111" y="3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TextBox 30"/>
            <p:cNvSpPr txBox="1"/>
            <p:nvPr/>
          </p:nvSpPr>
          <p:spPr>
            <a:xfrm>
              <a:off x="2669424" y="2029031"/>
              <a:ext cx="1233183" cy="935164"/>
            </a:xfrm>
            <a:prstGeom prst="rect">
              <a:avLst/>
            </a:prstGeom>
            <a:noFill/>
          </p:spPr>
          <p:txBody>
            <a:bodyPr wrap="square" rtlCol="0">
              <a:spAutoFit/>
            </a:bodyPr>
            <a:lstStyle/>
            <a:p>
              <a:pPr algn="ctr"/>
              <a:r>
                <a:rPr lang="zh-CN" altLang="en-US" sz="2000" dirty="0">
                  <a:solidFill>
                    <a:schemeClr val="tx2"/>
                  </a:solidFill>
                  <a:latin typeface="+mn-ea"/>
                  <a:ea typeface="+mn-ea"/>
                </a:rPr>
                <a:t>郭可</a:t>
              </a:r>
              <a:endParaRPr lang="zh-CN" altLang="en-US" sz="2000" dirty="0"/>
            </a:p>
            <a:p>
              <a:pPr algn="ctr"/>
              <a:endParaRPr lang="zh-CN" altLang="en-US" sz="2000" dirty="0">
                <a:solidFill>
                  <a:schemeClr val="tx2"/>
                </a:solidFill>
                <a:latin typeface="+mn-ea"/>
                <a:ea typeface="+mn-ea"/>
              </a:endParaRPr>
            </a:p>
          </p:txBody>
        </p:sp>
      </p:grpSp>
      <p:grpSp>
        <p:nvGrpSpPr>
          <p:cNvPr id="32" name="组合 31"/>
          <p:cNvGrpSpPr/>
          <p:nvPr/>
        </p:nvGrpSpPr>
        <p:grpSpPr>
          <a:xfrm>
            <a:off x="5534721" y="2288896"/>
            <a:ext cx="1274984" cy="1274983"/>
            <a:chOff x="4879975" y="1917700"/>
            <a:chExt cx="1684338" cy="1684337"/>
          </a:xfrm>
        </p:grpSpPr>
        <p:sp>
          <p:nvSpPr>
            <p:cNvPr id="33" name="Freeform 7"/>
            <p:cNvSpPr>
              <a:spLocks noEditPoints="1"/>
            </p:cNvSpPr>
            <p:nvPr/>
          </p:nvSpPr>
          <p:spPr bwMode="auto">
            <a:xfrm>
              <a:off x="4879975" y="1917700"/>
              <a:ext cx="1684338" cy="1684337"/>
            </a:xfrm>
            <a:custGeom>
              <a:avLst/>
              <a:gdLst>
                <a:gd name="T0" fmla="*/ 1111 w 2222"/>
                <a:gd name="T1" fmla="*/ 0 h 2222"/>
                <a:gd name="T2" fmla="*/ 2222 w 2222"/>
                <a:gd name="T3" fmla="*/ 1111 h 2222"/>
                <a:gd name="T4" fmla="*/ 1111 w 2222"/>
                <a:gd name="T5" fmla="*/ 2222 h 2222"/>
                <a:gd name="T6" fmla="*/ 0 w 2222"/>
                <a:gd name="T7" fmla="*/ 1111 h 2222"/>
                <a:gd name="T8" fmla="*/ 1111 w 2222"/>
                <a:gd name="T9" fmla="*/ 0 h 2222"/>
                <a:gd name="T10" fmla="*/ 1111 w 2222"/>
                <a:gd name="T11" fmla="*/ 336 h 2222"/>
                <a:gd name="T12" fmla="*/ 1887 w 2222"/>
                <a:gd name="T13" fmla="*/ 1111 h 2222"/>
                <a:gd name="T14" fmla="*/ 1111 w 2222"/>
                <a:gd name="T15" fmla="*/ 1887 h 2222"/>
                <a:gd name="T16" fmla="*/ 336 w 2222"/>
                <a:gd name="T17" fmla="*/ 1111 h 2222"/>
                <a:gd name="T18" fmla="*/ 1111 w 2222"/>
                <a:gd name="T19" fmla="*/ 336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0"/>
                  </a:moveTo>
                  <a:cubicBezTo>
                    <a:pt x="1725" y="0"/>
                    <a:pt x="2222" y="498"/>
                    <a:pt x="2222" y="1111"/>
                  </a:cubicBezTo>
                  <a:cubicBezTo>
                    <a:pt x="2222" y="1725"/>
                    <a:pt x="1725" y="2222"/>
                    <a:pt x="1111" y="2222"/>
                  </a:cubicBezTo>
                  <a:cubicBezTo>
                    <a:pt x="498" y="2222"/>
                    <a:pt x="0" y="1725"/>
                    <a:pt x="0" y="1111"/>
                  </a:cubicBezTo>
                  <a:cubicBezTo>
                    <a:pt x="0" y="498"/>
                    <a:pt x="498" y="0"/>
                    <a:pt x="1111" y="0"/>
                  </a:cubicBezTo>
                  <a:close/>
                  <a:moveTo>
                    <a:pt x="1111" y="336"/>
                  </a:moveTo>
                  <a:cubicBezTo>
                    <a:pt x="1540" y="336"/>
                    <a:pt x="1887" y="683"/>
                    <a:pt x="1887" y="1111"/>
                  </a:cubicBezTo>
                  <a:cubicBezTo>
                    <a:pt x="1887" y="1540"/>
                    <a:pt x="1540" y="1887"/>
                    <a:pt x="1111" y="1887"/>
                  </a:cubicBezTo>
                  <a:cubicBezTo>
                    <a:pt x="683" y="1887"/>
                    <a:pt x="336" y="1540"/>
                    <a:pt x="336" y="1111"/>
                  </a:cubicBezTo>
                  <a:cubicBezTo>
                    <a:pt x="336" y="683"/>
                    <a:pt x="683" y="336"/>
                    <a:pt x="1111" y="336"/>
                  </a:cubicBez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TextBox 33"/>
            <p:cNvSpPr txBox="1"/>
            <p:nvPr/>
          </p:nvSpPr>
          <p:spPr>
            <a:xfrm>
              <a:off x="5148797" y="2476687"/>
              <a:ext cx="1158790" cy="487912"/>
            </a:xfrm>
            <a:prstGeom prst="rect">
              <a:avLst/>
            </a:prstGeom>
            <a:noFill/>
          </p:spPr>
          <p:txBody>
            <a:bodyPr wrap="none" rtlCol="0">
              <a:spAutoFit/>
            </a:bodyPr>
            <a:lstStyle/>
            <a:p>
              <a:pPr algn="ctr"/>
              <a:r>
                <a:rPr lang="zh-CN" altLang="en-US" dirty="0">
                  <a:solidFill>
                    <a:schemeClr val="tx2"/>
                  </a:solidFill>
                  <a:latin typeface="+mn-ea"/>
                  <a:ea typeface="+mn-ea"/>
                </a:rPr>
                <a:t>岳雨萌</a:t>
              </a:r>
            </a:p>
          </p:txBody>
        </p:sp>
      </p:grpSp>
      <p:grpSp>
        <p:nvGrpSpPr>
          <p:cNvPr id="35" name="组合 34"/>
          <p:cNvGrpSpPr/>
          <p:nvPr/>
        </p:nvGrpSpPr>
        <p:grpSpPr>
          <a:xfrm>
            <a:off x="8246104" y="2634980"/>
            <a:ext cx="1274984" cy="1273782"/>
            <a:chOff x="8367713" y="2374900"/>
            <a:chExt cx="1684338" cy="1682750"/>
          </a:xfrm>
        </p:grpSpPr>
        <p:sp>
          <p:nvSpPr>
            <p:cNvPr id="36" name="Freeform 8"/>
            <p:cNvSpPr>
              <a:spLocks noEditPoints="1"/>
            </p:cNvSpPr>
            <p:nvPr/>
          </p:nvSpPr>
          <p:spPr bwMode="auto">
            <a:xfrm>
              <a:off x="8367713" y="2374900"/>
              <a:ext cx="1684338" cy="1682750"/>
            </a:xfrm>
            <a:custGeom>
              <a:avLst/>
              <a:gdLst>
                <a:gd name="T0" fmla="*/ 1110 w 2221"/>
                <a:gd name="T1" fmla="*/ 0 h 2222"/>
                <a:gd name="T2" fmla="*/ 2221 w 2221"/>
                <a:gd name="T3" fmla="*/ 1111 h 2222"/>
                <a:gd name="T4" fmla="*/ 1110 w 2221"/>
                <a:gd name="T5" fmla="*/ 2222 h 2222"/>
                <a:gd name="T6" fmla="*/ 0 w 2221"/>
                <a:gd name="T7" fmla="*/ 1111 h 2222"/>
                <a:gd name="T8" fmla="*/ 1110 w 2221"/>
                <a:gd name="T9" fmla="*/ 0 h 2222"/>
                <a:gd name="T10" fmla="*/ 1110 w 2221"/>
                <a:gd name="T11" fmla="*/ 335 h 2222"/>
                <a:gd name="T12" fmla="*/ 1886 w 2221"/>
                <a:gd name="T13" fmla="*/ 1111 h 2222"/>
                <a:gd name="T14" fmla="*/ 1110 w 2221"/>
                <a:gd name="T15" fmla="*/ 1886 h 2222"/>
                <a:gd name="T16" fmla="*/ 335 w 2221"/>
                <a:gd name="T17" fmla="*/ 1111 h 2222"/>
                <a:gd name="T18" fmla="*/ 1110 w 2221"/>
                <a:gd name="T19" fmla="*/ 335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1" h="2222">
                  <a:moveTo>
                    <a:pt x="1110" y="0"/>
                  </a:moveTo>
                  <a:cubicBezTo>
                    <a:pt x="1724" y="0"/>
                    <a:pt x="2221" y="497"/>
                    <a:pt x="2221" y="1111"/>
                  </a:cubicBezTo>
                  <a:cubicBezTo>
                    <a:pt x="2221" y="1724"/>
                    <a:pt x="1724" y="2222"/>
                    <a:pt x="1110" y="2222"/>
                  </a:cubicBezTo>
                  <a:cubicBezTo>
                    <a:pt x="497" y="2222"/>
                    <a:pt x="0" y="1724"/>
                    <a:pt x="0" y="1111"/>
                  </a:cubicBezTo>
                  <a:cubicBezTo>
                    <a:pt x="0" y="497"/>
                    <a:pt x="497" y="0"/>
                    <a:pt x="1110" y="0"/>
                  </a:cubicBezTo>
                  <a:close/>
                  <a:moveTo>
                    <a:pt x="1110" y="335"/>
                  </a:moveTo>
                  <a:cubicBezTo>
                    <a:pt x="1539" y="335"/>
                    <a:pt x="1886" y="682"/>
                    <a:pt x="1886" y="1111"/>
                  </a:cubicBezTo>
                  <a:cubicBezTo>
                    <a:pt x="1886" y="1539"/>
                    <a:pt x="1539" y="1886"/>
                    <a:pt x="1110" y="1886"/>
                  </a:cubicBezTo>
                  <a:cubicBezTo>
                    <a:pt x="682" y="1886"/>
                    <a:pt x="335" y="1539"/>
                    <a:pt x="335" y="1111"/>
                  </a:cubicBezTo>
                  <a:cubicBezTo>
                    <a:pt x="335" y="682"/>
                    <a:pt x="682" y="335"/>
                    <a:pt x="1110" y="3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TextBox 36"/>
            <p:cNvSpPr txBox="1"/>
            <p:nvPr/>
          </p:nvSpPr>
          <p:spPr>
            <a:xfrm>
              <a:off x="8615861" y="2987124"/>
              <a:ext cx="1158792" cy="487912"/>
            </a:xfrm>
            <a:prstGeom prst="rect">
              <a:avLst/>
            </a:prstGeom>
            <a:noFill/>
          </p:spPr>
          <p:txBody>
            <a:bodyPr wrap="square" rtlCol="0">
              <a:spAutoFit/>
            </a:bodyPr>
            <a:lstStyle/>
            <a:p>
              <a:pPr algn="ctr"/>
              <a:r>
                <a:rPr lang="zh-CN" altLang="en-US" dirty="0">
                  <a:solidFill>
                    <a:schemeClr val="tx2"/>
                  </a:solidFill>
                  <a:latin typeface="+mn-ea"/>
                  <a:ea typeface="+mn-ea"/>
                </a:rPr>
                <a:t>王鹏帆</a:t>
              </a:r>
              <a:endParaRPr lang="en-US" altLang="zh-CN" dirty="0">
                <a:solidFill>
                  <a:schemeClr val="tx2"/>
                </a:solidFill>
                <a:latin typeface="+mn-ea"/>
                <a:ea typeface="+mn-ea"/>
              </a:endParaRPr>
            </a:p>
          </p:txBody>
        </p:sp>
      </p:grpSp>
      <p:grpSp>
        <p:nvGrpSpPr>
          <p:cNvPr id="38" name="组合 37"/>
          <p:cNvGrpSpPr/>
          <p:nvPr/>
        </p:nvGrpSpPr>
        <p:grpSpPr>
          <a:xfrm>
            <a:off x="6169319" y="4040946"/>
            <a:ext cx="1274984" cy="1274983"/>
            <a:chOff x="6307138" y="4232275"/>
            <a:chExt cx="1684338" cy="1684337"/>
          </a:xfrm>
        </p:grpSpPr>
        <p:sp>
          <p:nvSpPr>
            <p:cNvPr id="39" name="Freeform 9"/>
            <p:cNvSpPr>
              <a:spLocks noEditPoints="1"/>
            </p:cNvSpPr>
            <p:nvPr/>
          </p:nvSpPr>
          <p:spPr bwMode="auto">
            <a:xfrm>
              <a:off x="6307138" y="4232275"/>
              <a:ext cx="1684338" cy="1684337"/>
            </a:xfrm>
            <a:custGeom>
              <a:avLst/>
              <a:gdLst>
                <a:gd name="T0" fmla="*/ 1111 w 2221"/>
                <a:gd name="T1" fmla="*/ 2222 h 2222"/>
                <a:gd name="T2" fmla="*/ 2221 w 2221"/>
                <a:gd name="T3" fmla="*/ 1111 h 2222"/>
                <a:gd name="T4" fmla="*/ 1111 w 2221"/>
                <a:gd name="T5" fmla="*/ 0 h 2222"/>
                <a:gd name="T6" fmla="*/ 0 w 2221"/>
                <a:gd name="T7" fmla="*/ 1111 h 2222"/>
                <a:gd name="T8" fmla="*/ 1111 w 2221"/>
                <a:gd name="T9" fmla="*/ 2222 h 2222"/>
                <a:gd name="T10" fmla="*/ 1111 w 2221"/>
                <a:gd name="T11" fmla="*/ 1887 h 2222"/>
                <a:gd name="T12" fmla="*/ 1886 w 2221"/>
                <a:gd name="T13" fmla="*/ 1111 h 2222"/>
                <a:gd name="T14" fmla="*/ 1111 w 2221"/>
                <a:gd name="T15" fmla="*/ 335 h 2222"/>
                <a:gd name="T16" fmla="*/ 335 w 2221"/>
                <a:gd name="T17" fmla="*/ 1111 h 2222"/>
                <a:gd name="T18" fmla="*/ 1111 w 2221"/>
                <a:gd name="T19" fmla="*/ 1887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1" h="2222">
                  <a:moveTo>
                    <a:pt x="1111" y="2222"/>
                  </a:moveTo>
                  <a:cubicBezTo>
                    <a:pt x="1724" y="2222"/>
                    <a:pt x="2221" y="1724"/>
                    <a:pt x="2221" y="1111"/>
                  </a:cubicBezTo>
                  <a:cubicBezTo>
                    <a:pt x="2221" y="497"/>
                    <a:pt x="1724" y="0"/>
                    <a:pt x="1111" y="0"/>
                  </a:cubicBezTo>
                  <a:cubicBezTo>
                    <a:pt x="497" y="0"/>
                    <a:pt x="0" y="497"/>
                    <a:pt x="0" y="1111"/>
                  </a:cubicBezTo>
                  <a:cubicBezTo>
                    <a:pt x="0" y="1724"/>
                    <a:pt x="497" y="2222"/>
                    <a:pt x="1111" y="2222"/>
                  </a:cubicBezTo>
                  <a:close/>
                  <a:moveTo>
                    <a:pt x="1111" y="1887"/>
                  </a:moveTo>
                  <a:cubicBezTo>
                    <a:pt x="1539" y="1887"/>
                    <a:pt x="1886" y="1539"/>
                    <a:pt x="1886" y="1111"/>
                  </a:cubicBezTo>
                  <a:cubicBezTo>
                    <a:pt x="1886" y="682"/>
                    <a:pt x="1539" y="335"/>
                    <a:pt x="1111" y="335"/>
                  </a:cubicBezTo>
                  <a:cubicBezTo>
                    <a:pt x="682" y="335"/>
                    <a:pt x="335" y="682"/>
                    <a:pt x="335" y="1111"/>
                  </a:cubicBezTo>
                  <a:cubicBezTo>
                    <a:pt x="335" y="1539"/>
                    <a:pt x="682" y="1887"/>
                    <a:pt x="1111" y="188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TextBox 39"/>
            <p:cNvSpPr txBox="1"/>
            <p:nvPr/>
          </p:nvSpPr>
          <p:spPr>
            <a:xfrm>
              <a:off x="6573734" y="4868910"/>
              <a:ext cx="1158790" cy="487912"/>
            </a:xfrm>
            <a:prstGeom prst="rect">
              <a:avLst/>
            </a:prstGeom>
            <a:noFill/>
          </p:spPr>
          <p:txBody>
            <a:bodyPr wrap="none" rtlCol="0">
              <a:spAutoFit/>
            </a:bodyPr>
            <a:lstStyle/>
            <a:p>
              <a:pPr algn="ctr"/>
              <a:r>
                <a:rPr lang="zh-CN" altLang="en-US" dirty="0">
                  <a:solidFill>
                    <a:schemeClr val="tx2"/>
                  </a:solidFill>
                  <a:latin typeface="+mn-ea"/>
                  <a:ea typeface="+mn-ea"/>
                </a:rPr>
                <a:t>张潇洁</a:t>
              </a:r>
              <a:endParaRPr lang="en-US" altLang="zh-CN" dirty="0">
                <a:solidFill>
                  <a:schemeClr val="tx2"/>
                </a:solidFill>
                <a:latin typeface="+mn-ea"/>
                <a:ea typeface="+mn-ea"/>
              </a:endParaRPr>
            </a:p>
          </p:txBody>
        </p:sp>
      </p:grpSp>
      <p:grpSp>
        <p:nvGrpSpPr>
          <p:cNvPr id="41" name="组合 40"/>
          <p:cNvGrpSpPr/>
          <p:nvPr/>
        </p:nvGrpSpPr>
        <p:grpSpPr>
          <a:xfrm>
            <a:off x="3836856" y="4390636"/>
            <a:ext cx="1273782" cy="1273782"/>
            <a:chOff x="3225800" y="4694238"/>
            <a:chExt cx="1682750" cy="1682750"/>
          </a:xfrm>
        </p:grpSpPr>
        <p:sp>
          <p:nvSpPr>
            <p:cNvPr id="42" name="Freeform 10"/>
            <p:cNvSpPr>
              <a:spLocks noEditPoints="1"/>
            </p:cNvSpPr>
            <p:nvPr/>
          </p:nvSpPr>
          <p:spPr bwMode="auto">
            <a:xfrm>
              <a:off x="3225800" y="4694238"/>
              <a:ext cx="1682750" cy="1682750"/>
            </a:xfrm>
            <a:custGeom>
              <a:avLst/>
              <a:gdLst>
                <a:gd name="T0" fmla="*/ 1111 w 2222"/>
                <a:gd name="T1" fmla="*/ 2222 h 2222"/>
                <a:gd name="T2" fmla="*/ 2222 w 2222"/>
                <a:gd name="T3" fmla="*/ 1111 h 2222"/>
                <a:gd name="T4" fmla="*/ 1111 w 2222"/>
                <a:gd name="T5" fmla="*/ 0 h 2222"/>
                <a:gd name="T6" fmla="*/ 0 w 2222"/>
                <a:gd name="T7" fmla="*/ 1111 h 2222"/>
                <a:gd name="T8" fmla="*/ 1111 w 2222"/>
                <a:gd name="T9" fmla="*/ 2222 h 2222"/>
                <a:gd name="T10" fmla="*/ 1111 w 2222"/>
                <a:gd name="T11" fmla="*/ 1887 h 2222"/>
                <a:gd name="T12" fmla="*/ 1887 w 2222"/>
                <a:gd name="T13" fmla="*/ 1111 h 2222"/>
                <a:gd name="T14" fmla="*/ 1111 w 2222"/>
                <a:gd name="T15" fmla="*/ 335 h 2222"/>
                <a:gd name="T16" fmla="*/ 335 w 2222"/>
                <a:gd name="T17" fmla="*/ 1111 h 2222"/>
                <a:gd name="T18" fmla="*/ 1111 w 2222"/>
                <a:gd name="T19" fmla="*/ 1887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2222"/>
                  </a:moveTo>
                  <a:cubicBezTo>
                    <a:pt x="1724" y="2222"/>
                    <a:pt x="2222" y="1724"/>
                    <a:pt x="2222" y="1111"/>
                  </a:cubicBezTo>
                  <a:cubicBezTo>
                    <a:pt x="2222" y="497"/>
                    <a:pt x="1724" y="0"/>
                    <a:pt x="1111" y="0"/>
                  </a:cubicBezTo>
                  <a:cubicBezTo>
                    <a:pt x="497" y="0"/>
                    <a:pt x="0" y="497"/>
                    <a:pt x="0" y="1111"/>
                  </a:cubicBezTo>
                  <a:cubicBezTo>
                    <a:pt x="0" y="1724"/>
                    <a:pt x="497" y="2222"/>
                    <a:pt x="1111" y="2222"/>
                  </a:cubicBezTo>
                  <a:close/>
                  <a:moveTo>
                    <a:pt x="1111" y="1887"/>
                  </a:moveTo>
                  <a:cubicBezTo>
                    <a:pt x="1539" y="1887"/>
                    <a:pt x="1887" y="1539"/>
                    <a:pt x="1887" y="1111"/>
                  </a:cubicBezTo>
                  <a:cubicBezTo>
                    <a:pt x="1887" y="683"/>
                    <a:pt x="1539" y="335"/>
                    <a:pt x="1111" y="335"/>
                  </a:cubicBezTo>
                  <a:cubicBezTo>
                    <a:pt x="682" y="335"/>
                    <a:pt x="335" y="683"/>
                    <a:pt x="335" y="1111"/>
                  </a:cubicBezTo>
                  <a:cubicBezTo>
                    <a:pt x="335" y="1539"/>
                    <a:pt x="682" y="1887"/>
                    <a:pt x="1111" y="188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TextBox 42"/>
            <p:cNvSpPr txBox="1"/>
            <p:nvPr/>
          </p:nvSpPr>
          <p:spPr>
            <a:xfrm>
              <a:off x="3405094" y="5250779"/>
              <a:ext cx="1381420" cy="487912"/>
            </a:xfrm>
            <a:prstGeom prst="rect">
              <a:avLst/>
            </a:prstGeom>
            <a:noFill/>
          </p:spPr>
          <p:txBody>
            <a:bodyPr wrap="square" rtlCol="0">
              <a:spAutoFit/>
            </a:bodyPr>
            <a:lstStyle/>
            <a:p>
              <a:pPr algn="ctr"/>
              <a:r>
                <a:rPr lang="zh-CN" altLang="en-US" dirty="0">
                  <a:solidFill>
                    <a:schemeClr val="tx2"/>
                  </a:solidFill>
                  <a:latin typeface="+mn-ea"/>
                  <a:ea typeface="+mn-ea"/>
                </a:rPr>
                <a:t>岳伟玺</a:t>
              </a:r>
            </a:p>
          </p:txBody>
        </p:sp>
      </p:gr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54" name="Rectangle 15"/>
          <p:cNvSpPr>
            <a:spLocks noChangeArrowheads="1"/>
          </p:cNvSpPr>
          <p:nvPr/>
        </p:nvSpPr>
        <p:spPr bwMode="auto">
          <a:xfrm>
            <a:off x="155482" y="4726805"/>
            <a:ext cx="2539020" cy="19106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55" name="组合 54"/>
          <p:cNvGrpSpPr/>
          <p:nvPr/>
        </p:nvGrpSpPr>
        <p:grpSpPr>
          <a:xfrm>
            <a:off x="2064695" y="4726805"/>
            <a:ext cx="1274984" cy="1274983"/>
            <a:chOff x="2438400" y="1484313"/>
            <a:chExt cx="1684338" cy="1684337"/>
          </a:xfrm>
        </p:grpSpPr>
        <p:sp>
          <p:nvSpPr>
            <p:cNvPr id="56" name="Freeform 6"/>
            <p:cNvSpPr>
              <a:spLocks noEditPoints="1"/>
            </p:cNvSpPr>
            <p:nvPr/>
          </p:nvSpPr>
          <p:spPr bwMode="auto">
            <a:xfrm>
              <a:off x="2438400" y="1484313"/>
              <a:ext cx="1684338" cy="1684337"/>
            </a:xfrm>
            <a:custGeom>
              <a:avLst/>
              <a:gdLst>
                <a:gd name="T0" fmla="*/ 1111 w 2222"/>
                <a:gd name="T1" fmla="*/ 0 h 2222"/>
                <a:gd name="T2" fmla="*/ 2222 w 2222"/>
                <a:gd name="T3" fmla="*/ 1111 h 2222"/>
                <a:gd name="T4" fmla="*/ 1111 w 2222"/>
                <a:gd name="T5" fmla="*/ 2222 h 2222"/>
                <a:gd name="T6" fmla="*/ 0 w 2222"/>
                <a:gd name="T7" fmla="*/ 1111 h 2222"/>
                <a:gd name="T8" fmla="*/ 1111 w 2222"/>
                <a:gd name="T9" fmla="*/ 0 h 2222"/>
                <a:gd name="T10" fmla="*/ 1111 w 2222"/>
                <a:gd name="T11" fmla="*/ 335 h 2222"/>
                <a:gd name="T12" fmla="*/ 1886 w 2222"/>
                <a:gd name="T13" fmla="*/ 1111 h 2222"/>
                <a:gd name="T14" fmla="*/ 1111 w 2222"/>
                <a:gd name="T15" fmla="*/ 1887 h 2222"/>
                <a:gd name="T16" fmla="*/ 335 w 2222"/>
                <a:gd name="T17" fmla="*/ 1111 h 2222"/>
                <a:gd name="T18" fmla="*/ 1111 w 2222"/>
                <a:gd name="T19" fmla="*/ 335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0"/>
                  </a:moveTo>
                  <a:cubicBezTo>
                    <a:pt x="1724" y="0"/>
                    <a:pt x="2222" y="497"/>
                    <a:pt x="2222" y="1111"/>
                  </a:cubicBezTo>
                  <a:cubicBezTo>
                    <a:pt x="2222" y="1724"/>
                    <a:pt x="1724" y="2222"/>
                    <a:pt x="1111" y="2222"/>
                  </a:cubicBezTo>
                  <a:cubicBezTo>
                    <a:pt x="497" y="2222"/>
                    <a:pt x="0" y="1724"/>
                    <a:pt x="0" y="1111"/>
                  </a:cubicBezTo>
                  <a:cubicBezTo>
                    <a:pt x="0" y="497"/>
                    <a:pt x="497" y="0"/>
                    <a:pt x="1111" y="0"/>
                  </a:cubicBezTo>
                  <a:close/>
                  <a:moveTo>
                    <a:pt x="1111" y="335"/>
                  </a:moveTo>
                  <a:cubicBezTo>
                    <a:pt x="1539" y="335"/>
                    <a:pt x="1886" y="683"/>
                    <a:pt x="1886" y="1111"/>
                  </a:cubicBezTo>
                  <a:cubicBezTo>
                    <a:pt x="1886" y="1539"/>
                    <a:pt x="1539" y="1887"/>
                    <a:pt x="1111" y="1887"/>
                  </a:cubicBezTo>
                  <a:cubicBezTo>
                    <a:pt x="682" y="1887"/>
                    <a:pt x="335" y="1539"/>
                    <a:pt x="335" y="1111"/>
                  </a:cubicBezTo>
                  <a:cubicBezTo>
                    <a:pt x="335" y="683"/>
                    <a:pt x="682" y="335"/>
                    <a:pt x="1111" y="3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TextBox 30"/>
            <p:cNvSpPr txBox="1"/>
            <p:nvPr/>
          </p:nvSpPr>
          <p:spPr>
            <a:xfrm>
              <a:off x="2725810" y="2082525"/>
              <a:ext cx="1158790" cy="487912"/>
            </a:xfrm>
            <a:prstGeom prst="rect">
              <a:avLst/>
            </a:prstGeom>
            <a:noFill/>
          </p:spPr>
          <p:txBody>
            <a:bodyPr wrap="none" rtlCol="0">
              <a:spAutoFit/>
            </a:bodyPr>
            <a:lstStyle/>
            <a:p>
              <a:pPr algn="ctr"/>
              <a:r>
                <a:rPr lang="zh-CN" altLang="en-US" dirty="0">
                  <a:solidFill>
                    <a:schemeClr val="tx2"/>
                  </a:solidFill>
                  <a:latin typeface="+mn-ea"/>
                  <a:ea typeface="+mn-ea"/>
                </a:rPr>
                <a:t>黄秀贞</a:t>
              </a:r>
            </a:p>
          </p:txBody>
        </p:sp>
      </p:grpSp>
    </p:spTree>
    <p:extLst>
      <p:ext uri="{BB962C8B-B14F-4D97-AF65-F5344CB8AC3E}">
        <p14:creationId xmlns:p14="http://schemas.microsoft.com/office/powerpoint/2010/main" val="984368130"/>
      </p:ext>
    </p:extLst>
  </p:cSld>
  <p:clrMapOvr>
    <a:masterClrMapping/>
  </p:clrMapOvr>
  <p:transition spd="slow" advClick="0" advTm="1137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100"/>
                            </p:stCondLst>
                            <p:childTnLst>
                              <p:par>
                                <p:cTn id="23" presetID="22" presetClass="entr" presetSubtype="8"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600"/>
                            </p:stCondLst>
                            <p:childTnLst>
                              <p:par>
                                <p:cTn id="27" presetID="22" presetClass="entr" presetSubtype="4"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par>
                          <p:cTn id="30" fill="hold">
                            <p:stCondLst>
                              <p:cond delay="3100"/>
                            </p:stCondLst>
                            <p:childTnLst>
                              <p:par>
                                <p:cTn id="31" presetID="2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par>
                          <p:cTn id="34" fill="hold">
                            <p:stCondLst>
                              <p:cond delay="3600"/>
                            </p:stCondLst>
                            <p:childTnLst>
                              <p:par>
                                <p:cTn id="35" presetID="22" presetClass="entr" presetSubtype="4"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par>
                          <p:cTn id="38" fill="hold">
                            <p:stCondLst>
                              <p:cond delay="4100"/>
                            </p:stCondLst>
                            <p:childTnLst>
                              <p:par>
                                <p:cTn id="39" presetID="2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childTnLst>
                          </p:cTn>
                        </p:par>
                        <p:par>
                          <p:cTn id="42" fill="hold">
                            <p:stCondLst>
                              <p:cond delay="4600"/>
                            </p:stCondLst>
                            <p:childTnLst>
                              <p:par>
                                <p:cTn id="43" presetID="22" presetClass="entr" presetSubtype="4"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down)">
                                      <p:cBhvr>
                                        <p:cTn id="45" dur="500"/>
                                        <p:tgtEl>
                                          <p:spTgt spid="35"/>
                                        </p:tgtEl>
                                      </p:cBhvr>
                                    </p:animEffect>
                                  </p:childTnLst>
                                </p:cTn>
                              </p:par>
                            </p:childTnLst>
                          </p:cTn>
                        </p:par>
                        <p:par>
                          <p:cTn id="46" fill="hold">
                            <p:stCondLst>
                              <p:cond delay="5100"/>
                            </p:stCondLst>
                            <p:childTnLst>
                              <p:par>
                                <p:cTn id="47" presetID="22" presetClass="entr" presetSubtype="8"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5600"/>
                            </p:stCondLst>
                            <p:childTnLst>
                              <p:par>
                                <p:cTn id="51" presetID="22" presetClass="entr" presetSubtype="1"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par>
                          <p:cTn id="54" fill="hold">
                            <p:stCondLst>
                              <p:cond delay="6100"/>
                            </p:stCondLst>
                            <p:childTnLst>
                              <p:par>
                                <p:cTn id="55" presetID="22" presetClass="entr" presetSubtype="8"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par>
                          <p:cTn id="58" fill="hold">
                            <p:stCondLst>
                              <p:cond delay="6600"/>
                            </p:stCondLst>
                            <p:childTnLst>
                              <p:par>
                                <p:cTn id="59" presetID="22" presetClass="entr" presetSubtype="1" fill="hold" nodeType="after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up)">
                                      <p:cBhvr>
                                        <p:cTn id="61" dur="500"/>
                                        <p:tgtEl>
                                          <p:spTgt spid="41"/>
                                        </p:tgtEl>
                                      </p:cBhvr>
                                    </p:animEffect>
                                  </p:childTnLst>
                                </p:cTn>
                              </p:par>
                            </p:childTnLst>
                          </p:cTn>
                        </p:par>
                        <p:par>
                          <p:cTn id="62" fill="hold">
                            <p:stCondLst>
                              <p:cond delay="7100"/>
                            </p:stCondLst>
                            <p:childTnLst>
                              <p:par>
                                <p:cTn id="63" presetID="22" presetClass="entr" presetSubtype="8" fill="hold" grpId="0" nodeType="after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ipe(left)">
                                      <p:cBhvr>
                                        <p:cTn id="65" dur="500"/>
                                        <p:tgtEl>
                                          <p:spTgt spid="54"/>
                                        </p:tgtEl>
                                      </p:cBhvr>
                                    </p:animEffect>
                                  </p:childTnLst>
                                </p:cTn>
                              </p:par>
                            </p:childTnLst>
                          </p:cTn>
                        </p:par>
                        <p:par>
                          <p:cTn id="66" fill="hold">
                            <p:stCondLst>
                              <p:cond delay="7600"/>
                            </p:stCondLst>
                            <p:childTnLst>
                              <p:par>
                                <p:cTn id="67" presetID="22" presetClass="entr" presetSubtype="4" fill="hold" nodeType="after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down)">
                                      <p:cBhvr>
                                        <p:cTn id="6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24" grpId="0" animBg="1"/>
      <p:bldP spid="25" grpId="0" animBg="1"/>
      <p:bldP spid="26" grpId="0" animBg="1"/>
      <p:bldP spid="27" grpId="0" animBg="1"/>
      <p:bldP spid="28" grpId="0" animBg="1"/>
      <p:bldP spid="5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34670" y="174412"/>
            <a:ext cx="3005951"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团队自身对目标的重视</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47" name="圆角矩形 46"/>
          <p:cNvSpPr/>
          <p:nvPr/>
        </p:nvSpPr>
        <p:spPr bwMode="auto">
          <a:xfrm>
            <a:off x="1562671" y="1837401"/>
            <a:ext cx="2775943" cy="2866762"/>
          </a:xfrm>
          <a:prstGeom prst="roundRect">
            <a:avLst>
              <a:gd name="adj" fmla="val 568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48" name="圆角矩形 47"/>
          <p:cNvSpPr/>
          <p:nvPr/>
        </p:nvSpPr>
        <p:spPr bwMode="auto">
          <a:xfrm>
            <a:off x="7737261" y="1837401"/>
            <a:ext cx="2775943" cy="2866762"/>
          </a:xfrm>
          <a:prstGeom prst="roundRect">
            <a:avLst>
              <a:gd name="adj" fmla="val 507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49" name="矩形 26"/>
          <p:cNvSpPr>
            <a:spLocks noChangeArrowheads="1"/>
          </p:cNvSpPr>
          <p:nvPr/>
        </p:nvSpPr>
        <p:spPr bwMode="auto">
          <a:xfrm>
            <a:off x="7992927" y="2165906"/>
            <a:ext cx="2448269" cy="2308324"/>
          </a:xfrm>
          <a:prstGeom prst="rect">
            <a:avLst/>
          </a:prstGeom>
          <a:noFill/>
          <a:ln w="9525">
            <a:noFill/>
            <a:miter lim="800000"/>
            <a:headEnd/>
            <a:tailEnd/>
          </a:ln>
        </p:spPr>
        <p:txBody>
          <a:bodyPr wrap="square">
            <a:spAutoFit/>
          </a:bodyPr>
          <a:lstStyle/>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p:txBody>
      </p:sp>
      <p:sp>
        <p:nvSpPr>
          <p:cNvPr id="50" name="圆角矩形 49"/>
          <p:cNvSpPr/>
          <p:nvPr/>
        </p:nvSpPr>
        <p:spPr bwMode="auto">
          <a:xfrm>
            <a:off x="4611360" y="1837401"/>
            <a:ext cx="2775943" cy="2866762"/>
          </a:xfrm>
          <a:prstGeom prst="roundRect">
            <a:avLst>
              <a:gd name="adj" fmla="val 507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51" name="矩形 50"/>
          <p:cNvSpPr>
            <a:spLocks noChangeArrowheads="1"/>
          </p:cNvSpPr>
          <p:nvPr/>
        </p:nvSpPr>
        <p:spPr bwMode="auto">
          <a:xfrm>
            <a:off x="4897709" y="2165906"/>
            <a:ext cx="2292277" cy="2308324"/>
          </a:xfrm>
          <a:prstGeom prst="rect">
            <a:avLst/>
          </a:prstGeom>
          <a:noFill/>
          <a:ln w="9525">
            <a:noFill/>
            <a:miter lim="800000"/>
            <a:headEnd/>
            <a:tailEnd/>
          </a:ln>
        </p:spPr>
        <p:txBody>
          <a:bodyPr wrap="square">
            <a:spAutoFit/>
          </a:bodyPr>
          <a:lstStyle/>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p:txBody>
      </p:sp>
      <p:sp>
        <p:nvSpPr>
          <p:cNvPr id="52" name="TextBox 32"/>
          <p:cNvSpPr txBox="1">
            <a:spLocks noChangeArrowheads="1"/>
          </p:cNvSpPr>
          <p:nvPr/>
        </p:nvSpPr>
        <p:spPr bwMode="auto">
          <a:xfrm>
            <a:off x="1816115" y="2196356"/>
            <a:ext cx="2314559" cy="2308324"/>
          </a:xfrm>
          <a:prstGeom prst="rect">
            <a:avLst/>
          </a:prstGeom>
          <a:noFill/>
          <a:ln w="9525">
            <a:noFill/>
            <a:miter lim="800000"/>
            <a:headEnd/>
            <a:tailEnd/>
          </a:ln>
        </p:spPr>
        <p:txBody>
          <a:bodyPr wrap="square">
            <a:spAutoFit/>
          </a:bodyPr>
          <a:lstStyle/>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p:txBody>
      </p:sp>
      <p:sp>
        <p:nvSpPr>
          <p:cNvPr id="53" name="Rectangle 20"/>
          <p:cNvSpPr>
            <a:spLocks noChangeArrowheads="1"/>
          </p:cNvSpPr>
          <p:nvPr/>
        </p:nvSpPr>
        <p:spPr bwMode="auto">
          <a:xfrm>
            <a:off x="1582468" y="5437124"/>
            <a:ext cx="8930736" cy="656172"/>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4" name="矩形 53"/>
          <p:cNvSpPr/>
          <p:nvPr/>
        </p:nvSpPr>
        <p:spPr bwMode="auto">
          <a:xfrm>
            <a:off x="3080667" y="5509132"/>
            <a:ext cx="5934337" cy="492443"/>
          </a:xfrm>
          <a:prstGeom prst="rect">
            <a:avLst/>
          </a:prstGeom>
          <a:noFill/>
          <a:scene3d>
            <a:camera prst="orthographicFront"/>
            <a:lightRig rig="threePt" dir="t"/>
          </a:scene3d>
          <a:sp3d/>
        </p:spPr>
        <p:txBody>
          <a:bodyPr>
            <a:spAutoFit/>
          </a:bodyPr>
          <a:lstStyle/>
          <a:p>
            <a:pPr algn="ctr" fontAlgn="auto">
              <a:spcBef>
                <a:spcPts val="0"/>
              </a:spcBef>
              <a:spcAft>
                <a:spcPts val="0"/>
              </a:spcAft>
              <a:tabLst>
                <a:tab pos="8521700" algn="r"/>
              </a:tabLst>
              <a:defRPr/>
            </a:pPr>
            <a:r>
              <a:rPr lang="zh-CN" altLang="en-US" sz="2600" dirty="0">
                <a:solidFill>
                  <a:srgbClr val="F8F8F8"/>
                </a:solidFill>
                <a:latin typeface="微软雅黑" pitchFamily="34" charset="-122"/>
                <a:ea typeface="微软雅黑" pitchFamily="34" charset="-122"/>
              </a:rPr>
              <a:t>提前一个月完成计划，创造了多项第一</a:t>
            </a:r>
          </a:p>
        </p:txBody>
      </p:sp>
      <p:sp>
        <p:nvSpPr>
          <p:cNvPr id="55" name="燕尾形 54"/>
          <p:cNvSpPr/>
          <p:nvPr/>
        </p:nvSpPr>
        <p:spPr>
          <a:xfrm rot="16200000" flipH="1" flipV="1">
            <a:off x="8927940"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6" name="圆角矩形 55"/>
          <p:cNvSpPr/>
          <p:nvPr/>
        </p:nvSpPr>
        <p:spPr>
          <a:xfrm>
            <a:off x="4611360"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7" name="圆角矩形 56"/>
          <p:cNvSpPr/>
          <p:nvPr/>
        </p:nvSpPr>
        <p:spPr>
          <a:xfrm>
            <a:off x="7737261"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8" name="圆角矩形 57"/>
          <p:cNvSpPr/>
          <p:nvPr/>
        </p:nvSpPr>
        <p:spPr>
          <a:xfrm>
            <a:off x="1562671"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9" name="矩形 58"/>
          <p:cNvSpPr>
            <a:spLocks noChangeArrowheads="1"/>
          </p:cNvSpPr>
          <p:nvPr/>
        </p:nvSpPr>
        <p:spPr bwMode="auto">
          <a:xfrm>
            <a:off x="1937645" y="1332668"/>
            <a:ext cx="2127010"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dirty="0">
                <a:solidFill>
                  <a:srgbClr val="F8F8F8"/>
                </a:solidFill>
                <a:latin typeface="微软雅黑" pitchFamily="34" charset="-122"/>
                <a:ea typeface="微软雅黑" pitchFamily="34" charset="-122"/>
              </a:rPr>
              <a:t>思想步调一致</a:t>
            </a:r>
          </a:p>
        </p:txBody>
      </p:sp>
      <p:sp>
        <p:nvSpPr>
          <p:cNvPr id="60" name="矩形 59"/>
          <p:cNvSpPr>
            <a:spLocks noChangeArrowheads="1"/>
          </p:cNvSpPr>
          <p:nvPr/>
        </p:nvSpPr>
        <p:spPr bwMode="auto">
          <a:xfrm>
            <a:off x="8114605" y="1332668"/>
            <a:ext cx="2160240"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dirty="0">
                <a:solidFill>
                  <a:srgbClr val="F8F8F8"/>
                </a:solidFill>
                <a:latin typeface="微软雅黑" pitchFamily="34" charset="-122"/>
                <a:ea typeface="微软雅黑" pitchFamily="34" charset="-122"/>
              </a:rPr>
              <a:t>行动快捷有效</a:t>
            </a:r>
          </a:p>
        </p:txBody>
      </p:sp>
      <p:sp>
        <p:nvSpPr>
          <p:cNvPr id="61" name="矩形 60"/>
          <p:cNvSpPr>
            <a:spLocks noChangeArrowheads="1"/>
          </p:cNvSpPr>
          <p:nvPr/>
        </p:nvSpPr>
        <p:spPr bwMode="auto">
          <a:xfrm>
            <a:off x="5018261" y="1332668"/>
            <a:ext cx="2016223"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a:solidFill>
                  <a:srgbClr val="F8F8F8"/>
                </a:solidFill>
                <a:latin typeface="微软雅黑" pitchFamily="34" charset="-122"/>
                <a:ea typeface="微软雅黑" pitchFamily="34" charset="-122"/>
              </a:rPr>
              <a:t>计划周密合理</a:t>
            </a:r>
            <a:endParaRPr lang="zh-CN" altLang="en-US" sz="2400" dirty="0">
              <a:solidFill>
                <a:srgbClr val="F8F8F8"/>
              </a:solidFill>
              <a:latin typeface="微软雅黑" pitchFamily="34" charset="-122"/>
              <a:ea typeface="微软雅黑" pitchFamily="34" charset="-122"/>
            </a:endParaRPr>
          </a:p>
        </p:txBody>
      </p:sp>
      <p:sp>
        <p:nvSpPr>
          <p:cNvPr id="62" name="燕尾形 61"/>
          <p:cNvSpPr/>
          <p:nvPr/>
        </p:nvSpPr>
        <p:spPr>
          <a:xfrm rot="16200000" flipH="1" flipV="1">
            <a:off x="5711715"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3" name="燕尾形 62"/>
          <p:cNvSpPr/>
          <p:nvPr/>
        </p:nvSpPr>
        <p:spPr>
          <a:xfrm rot="16200000" flipH="1" flipV="1">
            <a:off x="2639953"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Tree>
    <p:extLst>
      <p:ext uri="{BB962C8B-B14F-4D97-AF65-F5344CB8AC3E}">
        <p14:creationId xmlns:p14="http://schemas.microsoft.com/office/powerpoint/2010/main" val="662361885"/>
      </p:ext>
    </p:extLst>
  </p:cSld>
  <p:clrMapOvr>
    <a:masterClrMapping/>
  </p:clrMapOvr>
  <p:transition spd="slow" advClick="0" advTm="1118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60"/>
                            </p:stCondLst>
                            <p:childTnLst>
                              <p:par>
                                <p:cTn id="18" presetID="37"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1000"/>
                                        <p:tgtEl>
                                          <p:spTgt spid="58"/>
                                        </p:tgtEl>
                                      </p:cBhvr>
                                    </p:animEffect>
                                    <p:anim calcmode="lin" valueType="num">
                                      <p:cBhvr>
                                        <p:cTn id="21" dur="1000" fill="hold"/>
                                        <p:tgtEl>
                                          <p:spTgt spid="58"/>
                                        </p:tgtEl>
                                        <p:attrNameLst>
                                          <p:attrName>ppt_x</p:attrName>
                                        </p:attrNameLst>
                                      </p:cBhvr>
                                      <p:tavLst>
                                        <p:tav tm="0">
                                          <p:val>
                                            <p:strVal val="#ppt_x"/>
                                          </p:val>
                                        </p:tav>
                                        <p:tav tm="100000">
                                          <p:val>
                                            <p:strVal val="#ppt_x"/>
                                          </p:val>
                                        </p:tav>
                                      </p:tavLst>
                                    </p:anim>
                                    <p:anim calcmode="lin" valueType="num">
                                      <p:cBhvr>
                                        <p:cTn id="22" dur="900" decel="100000" fill="hold"/>
                                        <p:tgtEl>
                                          <p:spTgt spid="5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par>
                          <p:cTn id="24" fill="hold">
                            <p:stCondLst>
                              <p:cond delay="2060"/>
                            </p:stCondLst>
                            <p:childTnLst>
                              <p:par>
                                <p:cTn id="25" presetID="37" presetClass="entr" presetSubtype="0"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900" decel="100000" fill="hold"/>
                                        <p:tgtEl>
                                          <p:spTgt spid="5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31" fill="hold">
                            <p:stCondLst>
                              <p:cond delay="3060"/>
                            </p:stCondLst>
                            <p:childTnLst>
                              <p:par>
                                <p:cTn id="32" presetID="37"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1000"/>
                                        <p:tgtEl>
                                          <p:spTgt spid="57"/>
                                        </p:tgtEl>
                                      </p:cBhvr>
                                    </p:animEffect>
                                    <p:anim calcmode="lin" valueType="num">
                                      <p:cBhvr>
                                        <p:cTn id="35" dur="1000" fill="hold"/>
                                        <p:tgtEl>
                                          <p:spTgt spid="57"/>
                                        </p:tgtEl>
                                        <p:attrNameLst>
                                          <p:attrName>ppt_x</p:attrName>
                                        </p:attrNameLst>
                                      </p:cBhvr>
                                      <p:tavLst>
                                        <p:tav tm="0">
                                          <p:val>
                                            <p:strVal val="#ppt_x"/>
                                          </p:val>
                                        </p:tav>
                                        <p:tav tm="100000">
                                          <p:val>
                                            <p:strVal val="#ppt_x"/>
                                          </p:val>
                                        </p:tav>
                                      </p:tavLst>
                                    </p:anim>
                                    <p:anim calcmode="lin" valueType="num">
                                      <p:cBhvr>
                                        <p:cTn id="36" dur="900" decel="100000" fill="hold"/>
                                        <p:tgtEl>
                                          <p:spTgt spid="5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par>
                          <p:cTn id="38" fill="hold">
                            <p:stCondLst>
                              <p:cond delay="4060"/>
                            </p:stCondLst>
                            <p:childTnLst>
                              <p:par>
                                <p:cTn id="39" presetID="12" presetClass="entr" presetSubtype="4"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slide(fromBottom)">
                                      <p:cBhvr>
                                        <p:cTn id="41" dur="500"/>
                                        <p:tgtEl>
                                          <p:spTgt spid="59"/>
                                        </p:tgtEl>
                                      </p:cBhvr>
                                    </p:animEffect>
                                  </p:childTnLst>
                                </p:cTn>
                              </p:par>
                            </p:childTnLst>
                          </p:cTn>
                        </p:par>
                        <p:par>
                          <p:cTn id="42" fill="hold">
                            <p:stCondLst>
                              <p:cond delay="4560"/>
                            </p:stCondLst>
                            <p:childTnLst>
                              <p:par>
                                <p:cTn id="43" presetID="12" presetClass="entr" presetSubtype="4"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slide(fromBottom)">
                                      <p:cBhvr>
                                        <p:cTn id="45" dur="500"/>
                                        <p:tgtEl>
                                          <p:spTgt spid="61"/>
                                        </p:tgtEl>
                                      </p:cBhvr>
                                    </p:animEffect>
                                  </p:childTnLst>
                                </p:cTn>
                              </p:par>
                            </p:childTnLst>
                          </p:cTn>
                        </p:par>
                        <p:par>
                          <p:cTn id="46" fill="hold">
                            <p:stCondLst>
                              <p:cond delay="5060"/>
                            </p:stCondLst>
                            <p:childTnLst>
                              <p:par>
                                <p:cTn id="47" presetID="12" presetClass="entr" presetSubtype="4" fill="hold" grpId="0"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slide(fromBottom)">
                                      <p:cBhvr>
                                        <p:cTn id="49" dur="500"/>
                                        <p:tgtEl>
                                          <p:spTgt spid="60"/>
                                        </p:tgtEl>
                                      </p:cBhvr>
                                    </p:animEffect>
                                  </p:childTnLst>
                                </p:cTn>
                              </p:par>
                            </p:childTnLst>
                          </p:cTn>
                        </p:par>
                        <p:par>
                          <p:cTn id="50" fill="hold">
                            <p:stCondLst>
                              <p:cond delay="5560"/>
                            </p:stCondLst>
                            <p:childTnLst>
                              <p:par>
                                <p:cTn id="51" presetID="12" presetClass="entr" presetSubtype="1"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slide(fromTop)">
                                      <p:cBhvr>
                                        <p:cTn id="53" dur="500"/>
                                        <p:tgtEl>
                                          <p:spTgt spid="47"/>
                                        </p:tgtEl>
                                      </p:cBhvr>
                                    </p:animEffect>
                                  </p:childTnLst>
                                </p:cTn>
                              </p:par>
                            </p:childTnLst>
                          </p:cTn>
                        </p:par>
                        <p:par>
                          <p:cTn id="54" fill="hold">
                            <p:stCondLst>
                              <p:cond delay="6060"/>
                            </p:stCondLst>
                            <p:childTnLst>
                              <p:par>
                                <p:cTn id="55" presetID="12" presetClass="entr" presetSubtype="1"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slide(fromTop)">
                                      <p:cBhvr>
                                        <p:cTn id="57" dur="500"/>
                                        <p:tgtEl>
                                          <p:spTgt spid="50"/>
                                        </p:tgtEl>
                                      </p:cBhvr>
                                    </p:animEffect>
                                  </p:childTnLst>
                                </p:cTn>
                              </p:par>
                            </p:childTnLst>
                          </p:cTn>
                        </p:par>
                        <p:par>
                          <p:cTn id="58" fill="hold">
                            <p:stCondLst>
                              <p:cond delay="6560"/>
                            </p:stCondLst>
                            <p:childTnLst>
                              <p:par>
                                <p:cTn id="59" presetID="12" presetClass="entr" presetSubtype="1"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slide(fromTop)">
                                      <p:cBhvr>
                                        <p:cTn id="61" dur="500"/>
                                        <p:tgtEl>
                                          <p:spTgt spid="48"/>
                                        </p:tgtEl>
                                      </p:cBhvr>
                                    </p:animEffect>
                                  </p:childTnLst>
                                </p:cTn>
                              </p:par>
                            </p:childTnLst>
                          </p:cTn>
                        </p:par>
                        <p:par>
                          <p:cTn id="62" fill="hold">
                            <p:stCondLst>
                              <p:cond delay="7060"/>
                            </p:stCondLst>
                            <p:childTnLst>
                              <p:par>
                                <p:cTn id="63" presetID="49" presetClass="entr" presetSubtype="0" decel="10000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500" fill="hold"/>
                                        <p:tgtEl>
                                          <p:spTgt spid="52"/>
                                        </p:tgtEl>
                                        <p:attrNameLst>
                                          <p:attrName>ppt_w</p:attrName>
                                        </p:attrNameLst>
                                      </p:cBhvr>
                                      <p:tavLst>
                                        <p:tav tm="0">
                                          <p:val>
                                            <p:fltVal val="0"/>
                                          </p:val>
                                        </p:tav>
                                        <p:tav tm="100000">
                                          <p:val>
                                            <p:strVal val="#ppt_w"/>
                                          </p:val>
                                        </p:tav>
                                      </p:tavLst>
                                    </p:anim>
                                    <p:anim calcmode="lin" valueType="num">
                                      <p:cBhvr>
                                        <p:cTn id="66" dur="500" fill="hold"/>
                                        <p:tgtEl>
                                          <p:spTgt spid="52"/>
                                        </p:tgtEl>
                                        <p:attrNameLst>
                                          <p:attrName>ppt_h</p:attrName>
                                        </p:attrNameLst>
                                      </p:cBhvr>
                                      <p:tavLst>
                                        <p:tav tm="0">
                                          <p:val>
                                            <p:fltVal val="0"/>
                                          </p:val>
                                        </p:tav>
                                        <p:tav tm="100000">
                                          <p:val>
                                            <p:strVal val="#ppt_h"/>
                                          </p:val>
                                        </p:tav>
                                      </p:tavLst>
                                    </p:anim>
                                    <p:anim calcmode="lin" valueType="num">
                                      <p:cBhvr>
                                        <p:cTn id="67" dur="500" fill="hold"/>
                                        <p:tgtEl>
                                          <p:spTgt spid="52"/>
                                        </p:tgtEl>
                                        <p:attrNameLst>
                                          <p:attrName>style.rotation</p:attrName>
                                        </p:attrNameLst>
                                      </p:cBhvr>
                                      <p:tavLst>
                                        <p:tav tm="0">
                                          <p:val>
                                            <p:fltVal val="360"/>
                                          </p:val>
                                        </p:tav>
                                        <p:tav tm="100000">
                                          <p:val>
                                            <p:fltVal val="0"/>
                                          </p:val>
                                        </p:tav>
                                      </p:tavLst>
                                    </p:anim>
                                    <p:animEffect transition="in" filter="fade">
                                      <p:cBhvr>
                                        <p:cTn id="68" dur="500"/>
                                        <p:tgtEl>
                                          <p:spTgt spid="52"/>
                                        </p:tgtEl>
                                      </p:cBhvr>
                                    </p:animEffect>
                                  </p:childTnLst>
                                </p:cTn>
                              </p:par>
                            </p:childTnLst>
                          </p:cTn>
                        </p:par>
                        <p:par>
                          <p:cTn id="69" fill="hold">
                            <p:stCondLst>
                              <p:cond delay="7560"/>
                            </p:stCondLst>
                            <p:childTnLst>
                              <p:par>
                                <p:cTn id="70" presetID="49" presetClass="entr" presetSubtype="0" decel="100000"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 calcmode="lin" valueType="num">
                                      <p:cBhvr>
                                        <p:cTn id="74" dur="500" fill="hold"/>
                                        <p:tgtEl>
                                          <p:spTgt spid="51"/>
                                        </p:tgtEl>
                                        <p:attrNameLst>
                                          <p:attrName>style.rotation</p:attrName>
                                        </p:attrNameLst>
                                      </p:cBhvr>
                                      <p:tavLst>
                                        <p:tav tm="0">
                                          <p:val>
                                            <p:fltVal val="360"/>
                                          </p:val>
                                        </p:tav>
                                        <p:tav tm="100000">
                                          <p:val>
                                            <p:fltVal val="0"/>
                                          </p:val>
                                        </p:tav>
                                      </p:tavLst>
                                    </p:anim>
                                    <p:animEffect transition="in" filter="fade">
                                      <p:cBhvr>
                                        <p:cTn id="75" dur="500"/>
                                        <p:tgtEl>
                                          <p:spTgt spid="51"/>
                                        </p:tgtEl>
                                      </p:cBhvr>
                                    </p:animEffect>
                                  </p:childTnLst>
                                </p:cTn>
                              </p:par>
                            </p:childTnLst>
                          </p:cTn>
                        </p:par>
                        <p:par>
                          <p:cTn id="76" fill="hold">
                            <p:stCondLst>
                              <p:cond delay="8060"/>
                            </p:stCondLst>
                            <p:childTnLst>
                              <p:par>
                                <p:cTn id="77" presetID="49" presetClass="entr" presetSubtype="0" decel="100000"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p:cTn id="79" dur="500" fill="hold"/>
                                        <p:tgtEl>
                                          <p:spTgt spid="49"/>
                                        </p:tgtEl>
                                        <p:attrNameLst>
                                          <p:attrName>ppt_w</p:attrName>
                                        </p:attrNameLst>
                                      </p:cBhvr>
                                      <p:tavLst>
                                        <p:tav tm="0">
                                          <p:val>
                                            <p:fltVal val="0"/>
                                          </p:val>
                                        </p:tav>
                                        <p:tav tm="100000">
                                          <p:val>
                                            <p:strVal val="#ppt_w"/>
                                          </p:val>
                                        </p:tav>
                                      </p:tavLst>
                                    </p:anim>
                                    <p:anim calcmode="lin" valueType="num">
                                      <p:cBhvr>
                                        <p:cTn id="80" dur="500" fill="hold"/>
                                        <p:tgtEl>
                                          <p:spTgt spid="49"/>
                                        </p:tgtEl>
                                        <p:attrNameLst>
                                          <p:attrName>ppt_h</p:attrName>
                                        </p:attrNameLst>
                                      </p:cBhvr>
                                      <p:tavLst>
                                        <p:tav tm="0">
                                          <p:val>
                                            <p:fltVal val="0"/>
                                          </p:val>
                                        </p:tav>
                                        <p:tav tm="100000">
                                          <p:val>
                                            <p:strVal val="#ppt_h"/>
                                          </p:val>
                                        </p:tav>
                                      </p:tavLst>
                                    </p:anim>
                                    <p:anim calcmode="lin" valueType="num">
                                      <p:cBhvr>
                                        <p:cTn id="81" dur="500" fill="hold"/>
                                        <p:tgtEl>
                                          <p:spTgt spid="49"/>
                                        </p:tgtEl>
                                        <p:attrNameLst>
                                          <p:attrName>style.rotation</p:attrName>
                                        </p:attrNameLst>
                                      </p:cBhvr>
                                      <p:tavLst>
                                        <p:tav tm="0">
                                          <p:val>
                                            <p:fltVal val="360"/>
                                          </p:val>
                                        </p:tav>
                                        <p:tav tm="100000">
                                          <p:val>
                                            <p:fltVal val="0"/>
                                          </p:val>
                                        </p:tav>
                                      </p:tavLst>
                                    </p:anim>
                                    <p:animEffect transition="in" filter="fade">
                                      <p:cBhvr>
                                        <p:cTn id="82" dur="500"/>
                                        <p:tgtEl>
                                          <p:spTgt spid="49"/>
                                        </p:tgtEl>
                                      </p:cBhvr>
                                    </p:animEffect>
                                  </p:childTnLst>
                                </p:cTn>
                              </p:par>
                            </p:childTnLst>
                          </p:cTn>
                        </p:par>
                        <p:par>
                          <p:cTn id="83" fill="hold">
                            <p:stCondLst>
                              <p:cond delay="8560"/>
                            </p:stCondLst>
                            <p:childTnLst>
                              <p:par>
                                <p:cTn id="84" presetID="12" presetClass="entr" presetSubtype="1" fill="hold" grpId="0"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slide(fromTop)">
                                      <p:cBhvr>
                                        <p:cTn id="86" dur="500"/>
                                        <p:tgtEl>
                                          <p:spTgt spid="63"/>
                                        </p:tgtEl>
                                      </p:cBhvr>
                                    </p:animEffect>
                                  </p:childTnLst>
                                </p:cTn>
                              </p:par>
                            </p:childTnLst>
                          </p:cTn>
                        </p:par>
                        <p:par>
                          <p:cTn id="87" fill="hold">
                            <p:stCondLst>
                              <p:cond delay="9060"/>
                            </p:stCondLst>
                            <p:childTnLst>
                              <p:par>
                                <p:cTn id="88" presetID="12" presetClass="entr" presetSubtype="1" fill="hold" grpId="0" nodeType="after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slide(fromTop)">
                                      <p:cBhvr>
                                        <p:cTn id="90" dur="500"/>
                                        <p:tgtEl>
                                          <p:spTgt spid="62"/>
                                        </p:tgtEl>
                                      </p:cBhvr>
                                    </p:animEffect>
                                  </p:childTnLst>
                                </p:cTn>
                              </p:par>
                            </p:childTnLst>
                          </p:cTn>
                        </p:par>
                        <p:par>
                          <p:cTn id="91" fill="hold">
                            <p:stCondLst>
                              <p:cond delay="9560"/>
                            </p:stCondLst>
                            <p:childTnLst>
                              <p:par>
                                <p:cTn id="92" presetID="12" presetClass="entr" presetSubtype="1" fill="hold" grpId="0"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slide(fromTop)">
                                      <p:cBhvr>
                                        <p:cTn id="94" dur="500"/>
                                        <p:tgtEl>
                                          <p:spTgt spid="55"/>
                                        </p:tgtEl>
                                      </p:cBhvr>
                                    </p:animEffect>
                                  </p:childTnLst>
                                </p:cTn>
                              </p:par>
                            </p:childTnLst>
                          </p:cTn>
                        </p:par>
                        <p:par>
                          <p:cTn id="95" fill="hold">
                            <p:stCondLst>
                              <p:cond delay="10060"/>
                            </p:stCondLst>
                            <p:childTnLst>
                              <p:par>
                                <p:cTn id="96" presetID="53" presetClass="entr" presetSubtype="16" fill="hold" grpId="0" nodeType="afterEffect">
                                  <p:stCondLst>
                                    <p:cond delay="0"/>
                                  </p:stCondLst>
                                  <p:childTnLst>
                                    <p:set>
                                      <p:cBhvr>
                                        <p:cTn id="97" dur="1" fill="hold">
                                          <p:stCondLst>
                                            <p:cond delay="0"/>
                                          </p:stCondLst>
                                        </p:cTn>
                                        <p:tgtEl>
                                          <p:spTgt spid="53"/>
                                        </p:tgtEl>
                                        <p:attrNameLst>
                                          <p:attrName>style.visibility</p:attrName>
                                        </p:attrNameLst>
                                      </p:cBhvr>
                                      <p:to>
                                        <p:strVal val="visible"/>
                                      </p:to>
                                    </p:set>
                                    <p:anim calcmode="lin" valueType="num">
                                      <p:cBhvr>
                                        <p:cTn id="98" dur="500" fill="hold"/>
                                        <p:tgtEl>
                                          <p:spTgt spid="53"/>
                                        </p:tgtEl>
                                        <p:attrNameLst>
                                          <p:attrName>ppt_w</p:attrName>
                                        </p:attrNameLst>
                                      </p:cBhvr>
                                      <p:tavLst>
                                        <p:tav tm="0">
                                          <p:val>
                                            <p:fltVal val="0"/>
                                          </p:val>
                                        </p:tav>
                                        <p:tav tm="100000">
                                          <p:val>
                                            <p:strVal val="#ppt_w"/>
                                          </p:val>
                                        </p:tav>
                                      </p:tavLst>
                                    </p:anim>
                                    <p:anim calcmode="lin" valueType="num">
                                      <p:cBhvr>
                                        <p:cTn id="99" dur="500" fill="hold"/>
                                        <p:tgtEl>
                                          <p:spTgt spid="53"/>
                                        </p:tgtEl>
                                        <p:attrNameLst>
                                          <p:attrName>ppt_h</p:attrName>
                                        </p:attrNameLst>
                                      </p:cBhvr>
                                      <p:tavLst>
                                        <p:tav tm="0">
                                          <p:val>
                                            <p:fltVal val="0"/>
                                          </p:val>
                                        </p:tav>
                                        <p:tav tm="100000">
                                          <p:val>
                                            <p:strVal val="#ppt_h"/>
                                          </p:val>
                                        </p:tav>
                                      </p:tavLst>
                                    </p:anim>
                                    <p:animEffect transition="in" filter="fade">
                                      <p:cBhvr>
                                        <p:cTn id="100" dur="500"/>
                                        <p:tgtEl>
                                          <p:spTgt spid="53"/>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 calcmode="lin" valueType="num">
                                      <p:cBhvr>
                                        <p:cTn id="103" dur="500" fill="hold"/>
                                        <p:tgtEl>
                                          <p:spTgt spid="54"/>
                                        </p:tgtEl>
                                        <p:attrNameLst>
                                          <p:attrName>ppt_w</p:attrName>
                                        </p:attrNameLst>
                                      </p:cBhvr>
                                      <p:tavLst>
                                        <p:tav tm="0">
                                          <p:val>
                                            <p:fltVal val="0"/>
                                          </p:val>
                                        </p:tav>
                                        <p:tav tm="100000">
                                          <p:val>
                                            <p:strVal val="#ppt_w"/>
                                          </p:val>
                                        </p:tav>
                                      </p:tavLst>
                                    </p:anim>
                                    <p:anim calcmode="lin" valueType="num">
                                      <p:cBhvr>
                                        <p:cTn id="104" dur="500" fill="hold"/>
                                        <p:tgtEl>
                                          <p:spTgt spid="54"/>
                                        </p:tgtEl>
                                        <p:attrNameLst>
                                          <p:attrName>ppt_h</p:attrName>
                                        </p:attrNameLst>
                                      </p:cBhvr>
                                      <p:tavLst>
                                        <p:tav tm="0">
                                          <p:val>
                                            <p:fltVal val="0"/>
                                          </p:val>
                                        </p:tav>
                                        <p:tav tm="100000">
                                          <p:val>
                                            <p:strVal val="#ppt_h"/>
                                          </p:val>
                                        </p:tav>
                                      </p:tavLst>
                                    </p:anim>
                                    <p:animEffect transition="in" filter="fade">
                                      <p:cBhvr>
                                        <p:cTn id="10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47" grpId="0" animBg="1"/>
      <p:bldP spid="48" grpId="0" animBg="1"/>
      <p:bldP spid="49" grpId="0"/>
      <p:bldP spid="50" grpId="0" animBg="1"/>
      <p:bldP spid="51" grpId="0"/>
      <p:bldP spid="52" grpId="0"/>
      <p:bldP spid="53" grpId="0" animBg="1"/>
      <p:bldP spid="54" grpId="0"/>
      <p:bldP spid="55" grpId="0" animBg="1"/>
      <p:bldP spid="56" grpId="0" animBg="1"/>
      <p:bldP spid="57" grpId="0" animBg="1"/>
      <p:bldP spid="58" grpId="0" animBg="1"/>
      <p:bldP spid="59" grpId="0"/>
      <p:bldP spid="60" grpId="0"/>
      <p:bldP spid="61" grpId="0"/>
      <p:bldP spid="62" grpId="0" animBg="1"/>
      <p:bldP spid="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34670" y="174412"/>
            <a:ext cx="2159566"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自身能力的提升</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 name="TextBox 6"/>
          <p:cNvSpPr txBox="1"/>
          <p:nvPr/>
        </p:nvSpPr>
        <p:spPr>
          <a:xfrm>
            <a:off x="695951" y="1272087"/>
            <a:ext cx="2439213" cy="2169825"/>
          </a:xfrm>
          <a:prstGeom prst="rect">
            <a:avLst/>
          </a:prstGeom>
          <a:noFill/>
        </p:spPr>
        <p:txBody>
          <a:bodyPr wrap="square" rtlCol="0">
            <a:spAutoFit/>
          </a:bodyPr>
          <a:lstStyle/>
          <a:p>
            <a:pPr>
              <a:lnSpc>
                <a:spcPct val="150000"/>
              </a:lnSpc>
            </a:pPr>
            <a:r>
              <a:rPr lang="zh-CN" altLang="en-US" dirty="0">
                <a:solidFill>
                  <a:schemeClr val="tx2"/>
                </a:solidFill>
                <a:latin typeface="+mn-ea"/>
                <a:ea typeface="+mn-ea"/>
              </a:rPr>
              <a:t>这里输入您的文字这里输入您的文字这里输入您的文字这里输入您的文字这里输入您这里输入您的文字</a:t>
            </a:r>
          </a:p>
        </p:txBody>
      </p:sp>
      <p:grpSp>
        <p:nvGrpSpPr>
          <p:cNvPr id="8" name="组合 7"/>
          <p:cNvGrpSpPr/>
          <p:nvPr/>
        </p:nvGrpSpPr>
        <p:grpSpPr>
          <a:xfrm>
            <a:off x="1071846" y="1272824"/>
            <a:ext cx="7607300" cy="4565650"/>
            <a:chOff x="1706563" y="1090612"/>
            <a:chExt cx="7607300" cy="4565650"/>
          </a:xfrm>
          <a:solidFill>
            <a:schemeClr val="tx2"/>
          </a:solidFill>
        </p:grpSpPr>
        <p:sp>
          <p:nvSpPr>
            <p:cNvPr id="9" name="Freeform 613"/>
            <p:cNvSpPr>
              <a:spLocks noEditPoints="1"/>
            </p:cNvSpPr>
            <p:nvPr/>
          </p:nvSpPr>
          <p:spPr bwMode="auto">
            <a:xfrm>
              <a:off x="5049838" y="2849563"/>
              <a:ext cx="801688" cy="1449388"/>
            </a:xfrm>
            <a:custGeom>
              <a:avLst/>
              <a:gdLst>
                <a:gd name="T0" fmla="*/ 846 w 893"/>
                <a:gd name="T1" fmla="*/ 184 h 1613"/>
                <a:gd name="T2" fmla="*/ 765 w 893"/>
                <a:gd name="T3" fmla="*/ 894 h 1613"/>
                <a:gd name="T4" fmla="*/ 769 w 893"/>
                <a:gd name="T5" fmla="*/ 911 h 1613"/>
                <a:gd name="T6" fmla="*/ 771 w 893"/>
                <a:gd name="T7" fmla="*/ 913 h 1613"/>
                <a:gd name="T8" fmla="*/ 763 w 893"/>
                <a:gd name="T9" fmla="*/ 1043 h 1613"/>
                <a:gd name="T10" fmla="*/ 759 w 893"/>
                <a:gd name="T11" fmla="*/ 1568 h 1613"/>
                <a:gd name="T12" fmla="*/ 271 w 893"/>
                <a:gd name="T13" fmla="*/ 1568 h 1613"/>
                <a:gd name="T14" fmla="*/ 157 w 893"/>
                <a:gd name="T15" fmla="*/ 1456 h 1613"/>
                <a:gd name="T16" fmla="*/ 151 w 893"/>
                <a:gd name="T17" fmla="*/ 1452 h 1613"/>
                <a:gd name="T18" fmla="*/ 49 w 893"/>
                <a:gd name="T19" fmla="*/ 1355 h 1613"/>
                <a:gd name="T20" fmla="*/ 286 w 893"/>
                <a:gd name="T21" fmla="*/ 869 h 1613"/>
                <a:gd name="T22" fmla="*/ 491 w 893"/>
                <a:gd name="T23" fmla="*/ 871 h 1613"/>
                <a:gd name="T24" fmla="*/ 512 w 893"/>
                <a:gd name="T25" fmla="*/ 887 h 1613"/>
                <a:gd name="T26" fmla="*/ 628 w 893"/>
                <a:gd name="T27" fmla="*/ 887 h 1613"/>
                <a:gd name="T28" fmla="*/ 649 w 893"/>
                <a:gd name="T29" fmla="*/ 872 h 1613"/>
                <a:gd name="T30" fmla="*/ 690 w 893"/>
                <a:gd name="T31" fmla="*/ 872 h 1613"/>
                <a:gd name="T32" fmla="*/ 706 w 893"/>
                <a:gd name="T33" fmla="*/ 866 h 1613"/>
                <a:gd name="T34" fmla="*/ 713 w 893"/>
                <a:gd name="T35" fmla="*/ 850 h 1613"/>
                <a:gd name="T36" fmla="*/ 718 w 893"/>
                <a:gd name="T37" fmla="*/ 176 h 1613"/>
                <a:gd name="T38" fmla="*/ 711 w 893"/>
                <a:gd name="T39" fmla="*/ 160 h 1613"/>
                <a:gd name="T40" fmla="*/ 696 w 893"/>
                <a:gd name="T41" fmla="*/ 153 h 1613"/>
                <a:gd name="T42" fmla="*/ 455 w 893"/>
                <a:gd name="T43" fmla="*/ 152 h 1613"/>
                <a:gd name="T44" fmla="*/ 469 w 893"/>
                <a:gd name="T45" fmla="*/ 53 h 1613"/>
                <a:gd name="T46" fmla="*/ 832 w 893"/>
                <a:gd name="T47" fmla="*/ 167 h 1613"/>
                <a:gd name="T48" fmla="*/ 847 w 893"/>
                <a:gd name="T49" fmla="*/ 179 h 1613"/>
                <a:gd name="T50" fmla="*/ 846 w 893"/>
                <a:gd name="T51" fmla="*/ 184 h 1613"/>
                <a:gd name="T52" fmla="*/ 850 w 893"/>
                <a:gd name="T53" fmla="*/ 127 h 1613"/>
                <a:gd name="T54" fmla="*/ 847 w 893"/>
                <a:gd name="T55" fmla="*/ 126 h 1613"/>
                <a:gd name="T56" fmla="*/ 457 w 893"/>
                <a:gd name="T57" fmla="*/ 2 h 1613"/>
                <a:gd name="T58" fmla="*/ 439 w 893"/>
                <a:gd name="T59" fmla="*/ 5 h 1613"/>
                <a:gd name="T60" fmla="*/ 429 w 893"/>
                <a:gd name="T61" fmla="*/ 20 h 1613"/>
                <a:gd name="T62" fmla="*/ 407 w 893"/>
                <a:gd name="T63" fmla="*/ 170 h 1613"/>
                <a:gd name="T64" fmla="*/ 412 w 893"/>
                <a:gd name="T65" fmla="*/ 188 h 1613"/>
                <a:gd name="T66" fmla="*/ 429 w 893"/>
                <a:gd name="T67" fmla="*/ 196 h 1613"/>
                <a:gd name="T68" fmla="*/ 673 w 893"/>
                <a:gd name="T69" fmla="*/ 198 h 1613"/>
                <a:gd name="T70" fmla="*/ 669 w 893"/>
                <a:gd name="T71" fmla="*/ 828 h 1613"/>
                <a:gd name="T72" fmla="*/ 628 w 893"/>
                <a:gd name="T73" fmla="*/ 827 h 1613"/>
                <a:gd name="T74" fmla="*/ 612 w 893"/>
                <a:gd name="T75" fmla="*/ 834 h 1613"/>
                <a:gd name="T76" fmla="*/ 607 w 893"/>
                <a:gd name="T77" fmla="*/ 842 h 1613"/>
                <a:gd name="T78" fmla="*/ 533 w 893"/>
                <a:gd name="T79" fmla="*/ 842 h 1613"/>
                <a:gd name="T80" fmla="*/ 512 w 893"/>
                <a:gd name="T81" fmla="*/ 826 h 1613"/>
                <a:gd name="T82" fmla="*/ 272 w 893"/>
                <a:gd name="T83" fmla="*/ 825 h 1613"/>
                <a:gd name="T84" fmla="*/ 252 w 893"/>
                <a:gd name="T85" fmla="*/ 837 h 1613"/>
                <a:gd name="T86" fmla="*/ 3 w 893"/>
                <a:gd name="T87" fmla="*/ 1348 h 1613"/>
                <a:gd name="T88" fmla="*/ 6 w 893"/>
                <a:gd name="T89" fmla="*/ 1371 h 1613"/>
                <a:gd name="T90" fmla="*/ 128 w 893"/>
                <a:gd name="T91" fmla="*/ 1490 h 1613"/>
                <a:gd name="T92" fmla="*/ 247 w 893"/>
                <a:gd name="T93" fmla="*/ 1606 h 1613"/>
                <a:gd name="T94" fmla="*/ 262 w 893"/>
                <a:gd name="T95" fmla="*/ 1613 h 1613"/>
                <a:gd name="T96" fmla="*/ 781 w 893"/>
                <a:gd name="T97" fmla="*/ 1613 h 1613"/>
                <a:gd name="T98" fmla="*/ 803 w 893"/>
                <a:gd name="T99" fmla="*/ 1591 h 1613"/>
                <a:gd name="T100" fmla="*/ 807 w 893"/>
                <a:gd name="T101" fmla="*/ 1041 h 1613"/>
                <a:gd name="T102" fmla="*/ 807 w 893"/>
                <a:gd name="T103" fmla="*/ 1037 h 1613"/>
                <a:gd name="T104" fmla="*/ 816 w 893"/>
                <a:gd name="T105" fmla="*/ 926 h 1613"/>
                <a:gd name="T106" fmla="*/ 816 w 893"/>
                <a:gd name="T107" fmla="*/ 898 h 1613"/>
                <a:gd name="T108" fmla="*/ 810 w 893"/>
                <a:gd name="T109" fmla="*/ 890 h 1613"/>
                <a:gd name="T110" fmla="*/ 889 w 893"/>
                <a:gd name="T111" fmla="*/ 193 h 1613"/>
                <a:gd name="T112" fmla="*/ 890 w 893"/>
                <a:gd name="T113" fmla="*/ 168 h 1613"/>
                <a:gd name="T114" fmla="*/ 850 w 893"/>
                <a:gd name="T115" fmla="*/ 127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3" h="1613">
                  <a:moveTo>
                    <a:pt x="846" y="184"/>
                  </a:moveTo>
                  <a:cubicBezTo>
                    <a:pt x="841" y="214"/>
                    <a:pt x="768" y="867"/>
                    <a:pt x="765" y="894"/>
                  </a:cubicBezTo>
                  <a:cubicBezTo>
                    <a:pt x="764" y="900"/>
                    <a:pt x="766" y="906"/>
                    <a:pt x="769" y="911"/>
                  </a:cubicBezTo>
                  <a:lnTo>
                    <a:pt x="771" y="913"/>
                  </a:lnTo>
                  <a:cubicBezTo>
                    <a:pt x="750" y="958"/>
                    <a:pt x="760" y="1027"/>
                    <a:pt x="763" y="1043"/>
                  </a:cubicBezTo>
                  <a:lnTo>
                    <a:pt x="759" y="1568"/>
                  </a:lnTo>
                  <a:lnTo>
                    <a:pt x="271" y="1568"/>
                  </a:lnTo>
                  <a:lnTo>
                    <a:pt x="157" y="1456"/>
                  </a:lnTo>
                  <a:cubicBezTo>
                    <a:pt x="155" y="1455"/>
                    <a:pt x="154" y="1453"/>
                    <a:pt x="151" y="1452"/>
                  </a:cubicBezTo>
                  <a:cubicBezTo>
                    <a:pt x="119" y="1436"/>
                    <a:pt x="73" y="1384"/>
                    <a:pt x="49" y="1355"/>
                  </a:cubicBezTo>
                  <a:cubicBezTo>
                    <a:pt x="78" y="1296"/>
                    <a:pt x="203" y="1042"/>
                    <a:pt x="286" y="869"/>
                  </a:cubicBezTo>
                  <a:lnTo>
                    <a:pt x="491" y="871"/>
                  </a:lnTo>
                  <a:cubicBezTo>
                    <a:pt x="493" y="880"/>
                    <a:pt x="502" y="887"/>
                    <a:pt x="512" y="887"/>
                  </a:cubicBezTo>
                  <a:lnTo>
                    <a:pt x="628" y="887"/>
                  </a:lnTo>
                  <a:cubicBezTo>
                    <a:pt x="637" y="887"/>
                    <a:pt x="646" y="881"/>
                    <a:pt x="649" y="872"/>
                  </a:cubicBezTo>
                  <a:lnTo>
                    <a:pt x="690" y="872"/>
                  </a:lnTo>
                  <a:cubicBezTo>
                    <a:pt x="696" y="872"/>
                    <a:pt x="702" y="870"/>
                    <a:pt x="706" y="866"/>
                  </a:cubicBezTo>
                  <a:cubicBezTo>
                    <a:pt x="710" y="862"/>
                    <a:pt x="713" y="856"/>
                    <a:pt x="713" y="850"/>
                  </a:cubicBezTo>
                  <a:lnTo>
                    <a:pt x="718" y="176"/>
                  </a:lnTo>
                  <a:cubicBezTo>
                    <a:pt x="718" y="170"/>
                    <a:pt x="716" y="164"/>
                    <a:pt x="711" y="160"/>
                  </a:cubicBezTo>
                  <a:cubicBezTo>
                    <a:pt x="707" y="156"/>
                    <a:pt x="702" y="153"/>
                    <a:pt x="696" y="153"/>
                  </a:cubicBezTo>
                  <a:lnTo>
                    <a:pt x="455" y="152"/>
                  </a:lnTo>
                  <a:cubicBezTo>
                    <a:pt x="461" y="109"/>
                    <a:pt x="466" y="75"/>
                    <a:pt x="469" y="53"/>
                  </a:cubicBezTo>
                  <a:lnTo>
                    <a:pt x="832" y="167"/>
                  </a:lnTo>
                  <a:cubicBezTo>
                    <a:pt x="842" y="173"/>
                    <a:pt x="846" y="177"/>
                    <a:pt x="847" y="179"/>
                  </a:cubicBezTo>
                  <a:cubicBezTo>
                    <a:pt x="846" y="180"/>
                    <a:pt x="846" y="182"/>
                    <a:pt x="846" y="184"/>
                  </a:cubicBezTo>
                  <a:close/>
                  <a:moveTo>
                    <a:pt x="850" y="127"/>
                  </a:moveTo>
                  <a:cubicBezTo>
                    <a:pt x="849" y="126"/>
                    <a:pt x="848" y="126"/>
                    <a:pt x="847" y="126"/>
                  </a:cubicBezTo>
                  <a:lnTo>
                    <a:pt x="457" y="2"/>
                  </a:lnTo>
                  <a:cubicBezTo>
                    <a:pt x="451" y="0"/>
                    <a:pt x="444" y="1"/>
                    <a:pt x="439" y="5"/>
                  </a:cubicBezTo>
                  <a:cubicBezTo>
                    <a:pt x="433" y="8"/>
                    <a:pt x="430" y="14"/>
                    <a:pt x="429" y="20"/>
                  </a:cubicBezTo>
                  <a:cubicBezTo>
                    <a:pt x="429" y="20"/>
                    <a:pt x="420" y="83"/>
                    <a:pt x="407" y="170"/>
                  </a:cubicBezTo>
                  <a:cubicBezTo>
                    <a:pt x="406" y="177"/>
                    <a:pt x="408" y="183"/>
                    <a:pt x="412" y="188"/>
                  </a:cubicBezTo>
                  <a:cubicBezTo>
                    <a:pt x="417" y="193"/>
                    <a:pt x="423" y="196"/>
                    <a:pt x="429" y="196"/>
                  </a:cubicBezTo>
                  <a:lnTo>
                    <a:pt x="673" y="198"/>
                  </a:lnTo>
                  <a:lnTo>
                    <a:pt x="669" y="828"/>
                  </a:lnTo>
                  <a:lnTo>
                    <a:pt x="628" y="827"/>
                  </a:lnTo>
                  <a:cubicBezTo>
                    <a:pt x="623" y="827"/>
                    <a:pt x="616" y="829"/>
                    <a:pt x="612" y="834"/>
                  </a:cubicBezTo>
                  <a:cubicBezTo>
                    <a:pt x="610" y="836"/>
                    <a:pt x="608" y="839"/>
                    <a:pt x="607" y="842"/>
                  </a:cubicBezTo>
                  <a:lnTo>
                    <a:pt x="533" y="842"/>
                  </a:lnTo>
                  <a:cubicBezTo>
                    <a:pt x="531" y="833"/>
                    <a:pt x="522" y="826"/>
                    <a:pt x="512" y="826"/>
                  </a:cubicBezTo>
                  <a:lnTo>
                    <a:pt x="272" y="825"/>
                  </a:lnTo>
                  <a:cubicBezTo>
                    <a:pt x="264" y="825"/>
                    <a:pt x="256" y="829"/>
                    <a:pt x="252" y="837"/>
                  </a:cubicBezTo>
                  <a:cubicBezTo>
                    <a:pt x="159" y="1032"/>
                    <a:pt x="5" y="1345"/>
                    <a:pt x="3" y="1348"/>
                  </a:cubicBezTo>
                  <a:cubicBezTo>
                    <a:pt x="0" y="1355"/>
                    <a:pt x="0" y="1364"/>
                    <a:pt x="6" y="1371"/>
                  </a:cubicBezTo>
                  <a:cubicBezTo>
                    <a:pt x="8" y="1375"/>
                    <a:pt x="75" y="1462"/>
                    <a:pt x="128" y="1490"/>
                  </a:cubicBezTo>
                  <a:lnTo>
                    <a:pt x="247" y="1606"/>
                  </a:lnTo>
                  <a:cubicBezTo>
                    <a:pt x="251" y="1610"/>
                    <a:pt x="256" y="1613"/>
                    <a:pt x="262" y="1613"/>
                  </a:cubicBezTo>
                  <a:lnTo>
                    <a:pt x="781" y="1613"/>
                  </a:lnTo>
                  <a:cubicBezTo>
                    <a:pt x="793" y="1613"/>
                    <a:pt x="803" y="1603"/>
                    <a:pt x="803" y="1591"/>
                  </a:cubicBezTo>
                  <a:lnTo>
                    <a:pt x="807" y="1041"/>
                  </a:lnTo>
                  <a:cubicBezTo>
                    <a:pt x="807" y="1040"/>
                    <a:pt x="807" y="1038"/>
                    <a:pt x="807" y="1037"/>
                  </a:cubicBezTo>
                  <a:cubicBezTo>
                    <a:pt x="801" y="1005"/>
                    <a:pt x="798" y="947"/>
                    <a:pt x="816" y="926"/>
                  </a:cubicBezTo>
                  <a:cubicBezTo>
                    <a:pt x="822" y="917"/>
                    <a:pt x="822" y="906"/>
                    <a:pt x="816" y="898"/>
                  </a:cubicBezTo>
                  <a:lnTo>
                    <a:pt x="810" y="890"/>
                  </a:lnTo>
                  <a:cubicBezTo>
                    <a:pt x="819" y="811"/>
                    <a:pt x="882" y="247"/>
                    <a:pt x="889" y="193"/>
                  </a:cubicBezTo>
                  <a:cubicBezTo>
                    <a:pt x="892" y="186"/>
                    <a:pt x="893" y="178"/>
                    <a:pt x="890" y="168"/>
                  </a:cubicBezTo>
                  <a:cubicBezTo>
                    <a:pt x="886" y="152"/>
                    <a:pt x="873" y="138"/>
                    <a:pt x="85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44"/>
            <p:cNvSpPr>
              <a:spLocks/>
            </p:cNvSpPr>
            <p:nvPr/>
          </p:nvSpPr>
          <p:spPr bwMode="auto">
            <a:xfrm>
              <a:off x="1706563" y="1090612"/>
              <a:ext cx="7607300" cy="4565650"/>
            </a:xfrm>
            <a:custGeom>
              <a:avLst/>
              <a:gdLst>
                <a:gd name="T0" fmla="*/ 6560 w 8465"/>
                <a:gd name="T1" fmla="*/ 2039 h 5080"/>
                <a:gd name="T2" fmla="*/ 4970 w 8465"/>
                <a:gd name="T3" fmla="*/ 2957 h 5080"/>
                <a:gd name="T4" fmla="*/ 4920 w 8465"/>
                <a:gd name="T5" fmla="*/ 2002 h 5080"/>
                <a:gd name="T6" fmla="*/ 4663 w 8465"/>
                <a:gd name="T7" fmla="*/ 1598 h 5080"/>
                <a:gd name="T8" fmla="*/ 4857 w 8465"/>
                <a:gd name="T9" fmla="*/ 1644 h 5080"/>
                <a:gd name="T10" fmla="*/ 4939 w 8465"/>
                <a:gd name="T11" fmla="*/ 1558 h 5080"/>
                <a:gd name="T12" fmla="*/ 4883 w 8465"/>
                <a:gd name="T13" fmla="*/ 1426 h 5080"/>
                <a:gd name="T14" fmla="*/ 4757 w 8465"/>
                <a:gd name="T15" fmla="*/ 1408 h 5080"/>
                <a:gd name="T16" fmla="*/ 4274 w 8465"/>
                <a:gd name="T17" fmla="*/ 879 h 5080"/>
                <a:gd name="T18" fmla="*/ 4162 w 8465"/>
                <a:gd name="T19" fmla="*/ 551 h 5080"/>
                <a:gd name="T20" fmla="*/ 4248 w 8465"/>
                <a:gd name="T21" fmla="*/ 499 h 5080"/>
                <a:gd name="T22" fmla="*/ 4258 w 8465"/>
                <a:gd name="T23" fmla="*/ 399 h 5080"/>
                <a:gd name="T24" fmla="*/ 4267 w 8465"/>
                <a:gd name="T25" fmla="*/ 275 h 5080"/>
                <a:gd name="T26" fmla="*/ 4228 w 8465"/>
                <a:gd name="T27" fmla="*/ 179 h 5080"/>
                <a:gd name="T28" fmla="*/ 3956 w 8465"/>
                <a:gd name="T29" fmla="*/ 28 h 5080"/>
                <a:gd name="T30" fmla="*/ 3851 w 8465"/>
                <a:gd name="T31" fmla="*/ 467 h 5080"/>
                <a:gd name="T32" fmla="*/ 3868 w 8465"/>
                <a:gd name="T33" fmla="*/ 536 h 5080"/>
                <a:gd name="T34" fmla="*/ 3679 w 8465"/>
                <a:gd name="T35" fmla="*/ 907 h 5080"/>
                <a:gd name="T36" fmla="*/ 3658 w 8465"/>
                <a:gd name="T37" fmla="*/ 1771 h 5080"/>
                <a:gd name="T38" fmla="*/ 3797 w 8465"/>
                <a:gd name="T39" fmla="*/ 1943 h 5080"/>
                <a:gd name="T40" fmla="*/ 3435 w 8465"/>
                <a:gd name="T41" fmla="*/ 2102 h 5080"/>
                <a:gd name="T42" fmla="*/ 3430 w 8465"/>
                <a:gd name="T43" fmla="*/ 2821 h 5080"/>
                <a:gd name="T44" fmla="*/ 3619 w 8465"/>
                <a:gd name="T45" fmla="*/ 2822 h 5080"/>
                <a:gd name="T46" fmla="*/ 3414 w 8465"/>
                <a:gd name="T47" fmla="*/ 3459 h 5080"/>
                <a:gd name="T48" fmla="*/ 2511 w 8465"/>
                <a:gd name="T49" fmla="*/ 4359 h 5080"/>
                <a:gd name="T50" fmla="*/ 22 w 8465"/>
                <a:gd name="T51" fmla="*/ 5035 h 5080"/>
                <a:gd name="T52" fmla="*/ 391 w 8465"/>
                <a:gd name="T53" fmla="*/ 5069 h 5080"/>
                <a:gd name="T54" fmla="*/ 3032 w 8465"/>
                <a:gd name="T55" fmla="*/ 3578 h 5080"/>
                <a:gd name="T56" fmla="*/ 3541 w 8465"/>
                <a:gd name="T57" fmla="*/ 3252 h 5080"/>
                <a:gd name="T58" fmla="*/ 3597 w 8465"/>
                <a:gd name="T59" fmla="*/ 2778 h 5080"/>
                <a:gd name="T60" fmla="*/ 3481 w 8465"/>
                <a:gd name="T61" fmla="*/ 2777 h 5080"/>
                <a:gd name="T62" fmla="*/ 3822 w 8465"/>
                <a:gd name="T63" fmla="*/ 2128 h 5080"/>
                <a:gd name="T64" fmla="*/ 3828 w 8465"/>
                <a:gd name="T65" fmla="*/ 1907 h 5080"/>
                <a:gd name="T66" fmla="*/ 3699 w 8465"/>
                <a:gd name="T67" fmla="*/ 1725 h 5080"/>
                <a:gd name="T68" fmla="*/ 3720 w 8465"/>
                <a:gd name="T69" fmla="*/ 925 h 5080"/>
                <a:gd name="T70" fmla="*/ 3910 w 8465"/>
                <a:gd name="T71" fmla="*/ 551 h 5080"/>
                <a:gd name="T72" fmla="*/ 3910 w 8465"/>
                <a:gd name="T73" fmla="*/ 470 h 5080"/>
                <a:gd name="T74" fmla="*/ 3824 w 8465"/>
                <a:gd name="T75" fmla="*/ 284 h 5080"/>
                <a:gd name="T76" fmla="*/ 4128 w 8465"/>
                <a:gd name="T77" fmla="*/ 109 h 5080"/>
                <a:gd name="T78" fmla="*/ 4197 w 8465"/>
                <a:gd name="T79" fmla="*/ 254 h 5080"/>
                <a:gd name="T80" fmla="*/ 4204 w 8465"/>
                <a:gd name="T81" fmla="*/ 345 h 5080"/>
                <a:gd name="T82" fmla="*/ 4212 w 8465"/>
                <a:gd name="T83" fmla="*/ 428 h 5080"/>
                <a:gd name="T84" fmla="*/ 4203 w 8465"/>
                <a:gd name="T85" fmla="*/ 504 h 5080"/>
                <a:gd name="T86" fmla="*/ 4155 w 8465"/>
                <a:gd name="T87" fmla="*/ 500 h 5080"/>
                <a:gd name="T88" fmla="*/ 4126 w 8465"/>
                <a:gd name="T89" fmla="*/ 607 h 5080"/>
                <a:gd name="T90" fmla="*/ 4237 w 8465"/>
                <a:gd name="T91" fmla="*/ 904 h 5080"/>
                <a:gd name="T92" fmla="*/ 4708 w 8465"/>
                <a:gd name="T93" fmla="*/ 1432 h 5080"/>
                <a:gd name="T94" fmla="*/ 4795 w 8465"/>
                <a:gd name="T95" fmla="*/ 1446 h 5080"/>
                <a:gd name="T96" fmla="*/ 4862 w 8465"/>
                <a:gd name="T97" fmla="*/ 1468 h 5080"/>
                <a:gd name="T98" fmla="*/ 4894 w 8465"/>
                <a:gd name="T99" fmla="*/ 1557 h 5080"/>
                <a:gd name="T100" fmla="*/ 4849 w 8465"/>
                <a:gd name="T101" fmla="*/ 1600 h 5080"/>
                <a:gd name="T102" fmla="*/ 4688 w 8465"/>
                <a:gd name="T103" fmla="*/ 1538 h 5080"/>
                <a:gd name="T104" fmla="*/ 4401 w 8465"/>
                <a:gd name="T105" fmla="*/ 1477 h 5080"/>
                <a:gd name="T106" fmla="*/ 4409 w 8465"/>
                <a:gd name="T107" fmla="*/ 1663 h 5080"/>
                <a:gd name="T108" fmla="*/ 4730 w 8465"/>
                <a:gd name="T109" fmla="*/ 2745 h 5080"/>
                <a:gd name="T110" fmla="*/ 5176 w 8465"/>
                <a:gd name="T111" fmla="*/ 3002 h 5080"/>
                <a:gd name="T112" fmla="*/ 6592 w 8465"/>
                <a:gd name="T113" fmla="*/ 2077 h 5080"/>
                <a:gd name="T114" fmla="*/ 8280 w 8465"/>
                <a:gd name="T115" fmla="*/ 1313 h 5080"/>
                <a:gd name="T116" fmla="*/ 8424 w 8465"/>
                <a:gd name="T117" fmla="*/ 943 h 5080"/>
                <a:gd name="T118" fmla="*/ 8179 w 8465"/>
                <a:gd name="T119" fmla="*/ 1221 h 5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65" h="5080">
                  <a:moveTo>
                    <a:pt x="8179" y="1221"/>
                  </a:moveTo>
                  <a:lnTo>
                    <a:pt x="7250" y="2306"/>
                  </a:lnTo>
                  <a:lnTo>
                    <a:pt x="6589" y="2028"/>
                  </a:lnTo>
                  <a:cubicBezTo>
                    <a:pt x="6578" y="2023"/>
                    <a:pt x="6565" y="2028"/>
                    <a:pt x="6560" y="2039"/>
                  </a:cubicBezTo>
                  <a:lnTo>
                    <a:pt x="5439" y="3246"/>
                  </a:lnTo>
                  <a:lnTo>
                    <a:pt x="5203" y="2965"/>
                  </a:lnTo>
                  <a:cubicBezTo>
                    <a:pt x="5199" y="2960"/>
                    <a:pt x="5193" y="2957"/>
                    <a:pt x="5186" y="2957"/>
                  </a:cubicBezTo>
                  <a:lnTo>
                    <a:pt x="4970" y="2957"/>
                  </a:lnTo>
                  <a:cubicBezTo>
                    <a:pt x="4908" y="2911"/>
                    <a:pt x="4885" y="2894"/>
                    <a:pt x="4809" y="2861"/>
                  </a:cubicBezTo>
                  <a:cubicBezTo>
                    <a:pt x="4746" y="2834"/>
                    <a:pt x="4770" y="2767"/>
                    <a:pt x="4772" y="2759"/>
                  </a:cubicBezTo>
                  <a:cubicBezTo>
                    <a:pt x="4773" y="2758"/>
                    <a:pt x="4773" y="2757"/>
                    <a:pt x="4773" y="2756"/>
                  </a:cubicBezTo>
                  <a:lnTo>
                    <a:pt x="4920" y="2002"/>
                  </a:lnTo>
                  <a:cubicBezTo>
                    <a:pt x="4940" y="1868"/>
                    <a:pt x="4864" y="1813"/>
                    <a:pt x="4852" y="1805"/>
                  </a:cubicBezTo>
                  <a:cubicBezTo>
                    <a:pt x="4808" y="1772"/>
                    <a:pt x="4509" y="1654"/>
                    <a:pt x="4437" y="1626"/>
                  </a:cubicBezTo>
                  <a:cubicBezTo>
                    <a:pt x="4434" y="1608"/>
                    <a:pt x="4429" y="1572"/>
                    <a:pt x="4422" y="1529"/>
                  </a:cubicBezTo>
                  <a:lnTo>
                    <a:pt x="4663" y="1598"/>
                  </a:lnTo>
                  <a:cubicBezTo>
                    <a:pt x="4672" y="1601"/>
                    <a:pt x="4681" y="1598"/>
                    <a:pt x="4686" y="1591"/>
                  </a:cubicBezTo>
                  <a:cubicBezTo>
                    <a:pt x="4693" y="1597"/>
                    <a:pt x="4700" y="1604"/>
                    <a:pt x="4708" y="1613"/>
                  </a:cubicBezTo>
                  <a:cubicBezTo>
                    <a:pt x="4714" y="1618"/>
                    <a:pt x="4719" y="1624"/>
                    <a:pt x="4725" y="1630"/>
                  </a:cubicBezTo>
                  <a:cubicBezTo>
                    <a:pt x="4752" y="1657"/>
                    <a:pt x="4810" y="1652"/>
                    <a:pt x="4857" y="1644"/>
                  </a:cubicBezTo>
                  <a:lnTo>
                    <a:pt x="4862" y="1643"/>
                  </a:lnTo>
                  <a:cubicBezTo>
                    <a:pt x="4881" y="1640"/>
                    <a:pt x="4901" y="1636"/>
                    <a:pt x="4908" y="1609"/>
                  </a:cubicBezTo>
                  <a:cubicBezTo>
                    <a:pt x="4909" y="1607"/>
                    <a:pt x="4914" y="1601"/>
                    <a:pt x="4918" y="1598"/>
                  </a:cubicBezTo>
                  <a:cubicBezTo>
                    <a:pt x="4927" y="1588"/>
                    <a:pt x="4939" y="1575"/>
                    <a:pt x="4939" y="1558"/>
                  </a:cubicBezTo>
                  <a:cubicBezTo>
                    <a:pt x="4939" y="1551"/>
                    <a:pt x="4946" y="1532"/>
                    <a:pt x="4949" y="1523"/>
                  </a:cubicBezTo>
                  <a:cubicBezTo>
                    <a:pt x="4950" y="1519"/>
                    <a:pt x="4952" y="1516"/>
                    <a:pt x="4952" y="1513"/>
                  </a:cubicBezTo>
                  <a:cubicBezTo>
                    <a:pt x="4960" y="1491"/>
                    <a:pt x="4960" y="1460"/>
                    <a:pt x="4937" y="1443"/>
                  </a:cubicBezTo>
                  <a:cubicBezTo>
                    <a:pt x="4924" y="1434"/>
                    <a:pt x="4900" y="1429"/>
                    <a:pt x="4883" y="1426"/>
                  </a:cubicBezTo>
                  <a:lnTo>
                    <a:pt x="4882" y="1423"/>
                  </a:lnTo>
                  <a:cubicBezTo>
                    <a:pt x="4875" y="1388"/>
                    <a:pt x="4840" y="1394"/>
                    <a:pt x="4817" y="1398"/>
                  </a:cubicBezTo>
                  <a:cubicBezTo>
                    <a:pt x="4809" y="1399"/>
                    <a:pt x="4800" y="1401"/>
                    <a:pt x="4791" y="1402"/>
                  </a:cubicBezTo>
                  <a:cubicBezTo>
                    <a:pt x="4779" y="1403"/>
                    <a:pt x="4767" y="1405"/>
                    <a:pt x="4757" y="1408"/>
                  </a:cubicBezTo>
                  <a:cubicBezTo>
                    <a:pt x="4754" y="1403"/>
                    <a:pt x="4750" y="1400"/>
                    <a:pt x="4745" y="1398"/>
                  </a:cubicBezTo>
                  <a:lnTo>
                    <a:pt x="4384" y="1269"/>
                  </a:lnTo>
                  <a:cubicBezTo>
                    <a:pt x="4381" y="1241"/>
                    <a:pt x="4378" y="1219"/>
                    <a:pt x="4377" y="1204"/>
                  </a:cubicBezTo>
                  <a:cubicBezTo>
                    <a:pt x="4369" y="1105"/>
                    <a:pt x="4311" y="935"/>
                    <a:pt x="4274" y="879"/>
                  </a:cubicBezTo>
                  <a:cubicBezTo>
                    <a:pt x="4248" y="840"/>
                    <a:pt x="4221" y="770"/>
                    <a:pt x="4213" y="749"/>
                  </a:cubicBezTo>
                  <a:cubicBezTo>
                    <a:pt x="4217" y="730"/>
                    <a:pt x="4227" y="677"/>
                    <a:pt x="4220" y="639"/>
                  </a:cubicBezTo>
                  <a:cubicBezTo>
                    <a:pt x="4212" y="603"/>
                    <a:pt x="4180" y="582"/>
                    <a:pt x="4158" y="572"/>
                  </a:cubicBezTo>
                  <a:lnTo>
                    <a:pt x="4162" y="551"/>
                  </a:lnTo>
                  <a:cubicBezTo>
                    <a:pt x="4167" y="553"/>
                    <a:pt x="4173" y="554"/>
                    <a:pt x="4178" y="554"/>
                  </a:cubicBezTo>
                  <a:cubicBezTo>
                    <a:pt x="4198" y="554"/>
                    <a:pt x="4206" y="552"/>
                    <a:pt x="4218" y="546"/>
                  </a:cubicBezTo>
                  <a:lnTo>
                    <a:pt x="4221" y="544"/>
                  </a:lnTo>
                  <a:cubicBezTo>
                    <a:pt x="4229" y="540"/>
                    <a:pt x="4254" y="529"/>
                    <a:pt x="4248" y="499"/>
                  </a:cubicBezTo>
                  <a:cubicBezTo>
                    <a:pt x="4246" y="487"/>
                    <a:pt x="4246" y="483"/>
                    <a:pt x="4248" y="473"/>
                  </a:cubicBezTo>
                  <a:cubicBezTo>
                    <a:pt x="4250" y="466"/>
                    <a:pt x="4251" y="461"/>
                    <a:pt x="4251" y="456"/>
                  </a:cubicBezTo>
                  <a:cubicBezTo>
                    <a:pt x="4253" y="450"/>
                    <a:pt x="4254" y="445"/>
                    <a:pt x="4256" y="436"/>
                  </a:cubicBezTo>
                  <a:cubicBezTo>
                    <a:pt x="4258" y="420"/>
                    <a:pt x="4258" y="405"/>
                    <a:pt x="4258" y="399"/>
                  </a:cubicBezTo>
                  <a:cubicBezTo>
                    <a:pt x="4258" y="393"/>
                    <a:pt x="4258" y="381"/>
                    <a:pt x="4252" y="371"/>
                  </a:cubicBezTo>
                  <a:cubicBezTo>
                    <a:pt x="4251" y="368"/>
                    <a:pt x="4250" y="361"/>
                    <a:pt x="4249" y="352"/>
                  </a:cubicBezTo>
                  <a:cubicBezTo>
                    <a:pt x="4254" y="347"/>
                    <a:pt x="4260" y="340"/>
                    <a:pt x="4267" y="331"/>
                  </a:cubicBezTo>
                  <a:cubicBezTo>
                    <a:pt x="4284" y="307"/>
                    <a:pt x="4275" y="284"/>
                    <a:pt x="4267" y="275"/>
                  </a:cubicBezTo>
                  <a:cubicBezTo>
                    <a:pt x="4264" y="272"/>
                    <a:pt x="4259" y="269"/>
                    <a:pt x="4254" y="268"/>
                  </a:cubicBezTo>
                  <a:cubicBezTo>
                    <a:pt x="4252" y="267"/>
                    <a:pt x="4247" y="264"/>
                    <a:pt x="4243" y="259"/>
                  </a:cubicBezTo>
                  <a:cubicBezTo>
                    <a:pt x="4248" y="246"/>
                    <a:pt x="4253" y="228"/>
                    <a:pt x="4251" y="216"/>
                  </a:cubicBezTo>
                  <a:cubicBezTo>
                    <a:pt x="4249" y="196"/>
                    <a:pt x="4236" y="185"/>
                    <a:pt x="4228" y="179"/>
                  </a:cubicBezTo>
                  <a:cubicBezTo>
                    <a:pt x="4224" y="172"/>
                    <a:pt x="4217" y="151"/>
                    <a:pt x="4211" y="137"/>
                  </a:cubicBezTo>
                  <a:cubicBezTo>
                    <a:pt x="4204" y="117"/>
                    <a:pt x="4182" y="96"/>
                    <a:pt x="4167" y="83"/>
                  </a:cubicBezTo>
                  <a:cubicBezTo>
                    <a:pt x="4171" y="64"/>
                    <a:pt x="4167" y="47"/>
                    <a:pt x="4156" y="34"/>
                  </a:cubicBezTo>
                  <a:cubicBezTo>
                    <a:pt x="4128" y="1"/>
                    <a:pt x="4063" y="0"/>
                    <a:pt x="3956" y="28"/>
                  </a:cubicBezTo>
                  <a:cubicBezTo>
                    <a:pt x="3817" y="65"/>
                    <a:pt x="3755" y="159"/>
                    <a:pt x="3780" y="292"/>
                  </a:cubicBezTo>
                  <a:cubicBezTo>
                    <a:pt x="3794" y="363"/>
                    <a:pt x="3829" y="427"/>
                    <a:pt x="3844" y="454"/>
                  </a:cubicBezTo>
                  <a:cubicBezTo>
                    <a:pt x="3846" y="458"/>
                    <a:pt x="3847" y="461"/>
                    <a:pt x="3848" y="462"/>
                  </a:cubicBezTo>
                  <a:cubicBezTo>
                    <a:pt x="3849" y="464"/>
                    <a:pt x="3850" y="465"/>
                    <a:pt x="3851" y="467"/>
                  </a:cubicBezTo>
                  <a:lnTo>
                    <a:pt x="3868" y="488"/>
                  </a:lnTo>
                  <a:cubicBezTo>
                    <a:pt x="3868" y="490"/>
                    <a:pt x="3868" y="493"/>
                    <a:pt x="3868" y="495"/>
                  </a:cubicBezTo>
                  <a:cubicBezTo>
                    <a:pt x="3868" y="502"/>
                    <a:pt x="3867" y="510"/>
                    <a:pt x="3868" y="520"/>
                  </a:cubicBezTo>
                  <a:cubicBezTo>
                    <a:pt x="3868" y="522"/>
                    <a:pt x="3868" y="527"/>
                    <a:pt x="3868" y="536"/>
                  </a:cubicBezTo>
                  <a:cubicBezTo>
                    <a:pt x="3852" y="570"/>
                    <a:pt x="3826" y="612"/>
                    <a:pt x="3801" y="653"/>
                  </a:cubicBezTo>
                  <a:cubicBezTo>
                    <a:pt x="3775" y="695"/>
                    <a:pt x="3748" y="739"/>
                    <a:pt x="3731" y="775"/>
                  </a:cubicBezTo>
                  <a:cubicBezTo>
                    <a:pt x="3729" y="780"/>
                    <a:pt x="3724" y="792"/>
                    <a:pt x="3716" y="813"/>
                  </a:cubicBezTo>
                  <a:cubicBezTo>
                    <a:pt x="3706" y="840"/>
                    <a:pt x="3692" y="876"/>
                    <a:pt x="3679" y="907"/>
                  </a:cubicBezTo>
                  <a:lnTo>
                    <a:pt x="3545" y="1151"/>
                  </a:lnTo>
                  <a:cubicBezTo>
                    <a:pt x="3543" y="1155"/>
                    <a:pt x="3542" y="1160"/>
                    <a:pt x="3543" y="1165"/>
                  </a:cubicBezTo>
                  <a:lnTo>
                    <a:pt x="3636" y="1752"/>
                  </a:lnTo>
                  <a:cubicBezTo>
                    <a:pt x="3638" y="1763"/>
                    <a:pt x="3648" y="1771"/>
                    <a:pt x="3658" y="1771"/>
                  </a:cubicBezTo>
                  <a:lnTo>
                    <a:pt x="3673" y="1770"/>
                  </a:lnTo>
                  <a:cubicBezTo>
                    <a:pt x="3663" y="1826"/>
                    <a:pt x="3655" y="1872"/>
                    <a:pt x="3655" y="1872"/>
                  </a:cubicBezTo>
                  <a:cubicBezTo>
                    <a:pt x="3654" y="1883"/>
                    <a:pt x="3660" y="1893"/>
                    <a:pt x="3670" y="1896"/>
                  </a:cubicBezTo>
                  <a:lnTo>
                    <a:pt x="3797" y="1943"/>
                  </a:lnTo>
                  <a:lnTo>
                    <a:pt x="3793" y="2049"/>
                  </a:lnTo>
                  <a:cubicBezTo>
                    <a:pt x="3786" y="2066"/>
                    <a:pt x="3782" y="2085"/>
                    <a:pt x="3779" y="2105"/>
                  </a:cubicBezTo>
                  <a:lnTo>
                    <a:pt x="3435" y="2102"/>
                  </a:lnTo>
                  <a:lnTo>
                    <a:pt x="3435" y="2102"/>
                  </a:lnTo>
                  <a:cubicBezTo>
                    <a:pt x="3423" y="2102"/>
                    <a:pt x="3413" y="2112"/>
                    <a:pt x="3413" y="2124"/>
                  </a:cubicBezTo>
                  <a:lnTo>
                    <a:pt x="3408" y="2799"/>
                  </a:lnTo>
                  <a:cubicBezTo>
                    <a:pt x="3408" y="2804"/>
                    <a:pt x="3410" y="2810"/>
                    <a:pt x="3414" y="2814"/>
                  </a:cubicBezTo>
                  <a:cubicBezTo>
                    <a:pt x="3418" y="2819"/>
                    <a:pt x="3424" y="2821"/>
                    <a:pt x="3430" y="2821"/>
                  </a:cubicBezTo>
                  <a:lnTo>
                    <a:pt x="3459" y="2821"/>
                  </a:lnTo>
                  <a:cubicBezTo>
                    <a:pt x="3459" y="2833"/>
                    <a:pt x="3469" y="2843"/>
                    <a:pt x="3481" y="2843"/>
                  </a:cubicBezTo>
                  <a:lnTo>
                    <a:pt x="3597" y="2843"/>
                  </a:lnTo>
                  <a:cubicBezTo>
                    <a:pt x="3608" y="2843"/>
                    <a:pt x="3618" y="2834"/>
                    <a:pt x="3619" y="2822"/>
                  </a:cubicBezTo>
                  <a:lnTo>
                    <a:pt x="3669" y="2823"/>
                  </a:lnTo>
                  <a:lnTo>
                    <a:pt x="3500" y="3236"/>
                  </a:lnTo>
                  <a:lnTo>
                    <a:pt x="3415" y="3455"/>
                  </a:lnTo>
                  <a:cubicBezTo>
                    <a:pt x="3415" y="3456"/>
                    <a:pt x="3414" y="3458"/>
                    <a:pt x="3414" y="3459"/>
                  </a:cubicBezTo>
                  <a:lnTo>
                    <a:pt x="3399" y="3534"/>
                  </a:lnTo>
                  <a:lnTo>
                    <a:pt x="3019" y="3534"/>
                  </a:lnTo>
                  <a:cubicBezTo>
                    <a:pt x="3011" y="3534"/>
                    <a:pt x="3004" y="3538"/>
                    <a:pt x="3000" y="3544"/>
                  </a:cubicBezTo>
                  <a:lnTo>
                    <a:pt x="2511" y="4359"/>
                  </a:lnTo>
                  <a:lnTo>
                    <a:pt x="1512" y="3995"/>
                  </a:lnTo>
                  <a:cubicBezTo>
                    <a:pt x="1501" y="3989"/>
                    <a:pt x="1488" y="3993"/>
                    <a:pt x="1482" y="4003"/>
                  </a:cubicBezTo>
                  <a:lnTo>
                    <a:pt x="360" y="5035"/>
                  </a:lnTo>
                  <a:lnTo>
                    <a:pt x="22" y="5035"/>
                  </a:lnTo>
                  <a:cubicBezTo>
                    <a:pt x="10" y="5035"/>
                    <a:pt x="0" y="5045"/>
                    <a:pt x="0" y="5057"/>
                  </a:cubicBezTo>
                  <a:cubicBezTo>
                    <a:pt x="0" y="5070"/>
                    <a:pt x="10" y="5080"/>
                    <a:pt x="22" y="5080"/>
                  </a:cubicBezTo>
                  <a:lnTo>
                    <a:pt x="372" y="5080"/>
                  </a:lnTo>
                  <a:cubicBezTo>
                    <a:pt x="380" y="5080"/>
                    <a:pt x="387" y="5076"/>
                    <a:pt x="391" y="5069"/>
                  </a:cubicBezTo>
                  <a:lnTo>
                    <a:pt x="1508" y="4044"/>
                  </a:lnTo>
                  <a:lnTo>
                    <a:pt x="2508" y="4408"/>
                  </a:lnTo>
                  <a:cubicBezTo>
                    <a:pt x="2519" y="4414"/>
                    <a:pt x="2532" y="4411"/>
                    <a:pt x="2538" y="4401"/>
                  </a:cubicBezTo>
                  <a:lnTo>
                    <a:pt x="3032" y="3578"/>
                  </a:lnTo>
                  <a:lnTo>
                    <a:pt x="3417" y="3578"/>
                  </a:lnTo>
                  <a:cubicBezTo>
                    <a:pt x="3428" y="3578"/>
                    <a:pt x="3437" y="3570"/>
                    <a:pt x="3439" y="3560"/>
                  </a:cubicBezTo>
                  <a:lnTo>
                    <a:pt x="3457" y="3469"/>
                  </a:lnTo>
                  <a:lnTo>
                    <a:pt x="3541" y="3252"/>
                  </a:lnTo>
                  <a:lnTo>
                    <a:pt x="3723" y="2809"/>
                  </a:lnTo>
                  <a:cubicBezTo>
                    <a:pt x="3726" y="2802"/>
                    <a:pt x="3725" y="2795"/>
                    <a:pt x="3721" y="2788"/>
                  </a:cubicBezTo>
                  <a:cubicBezTo>
                    <a:pt x="3717" y="2782"/>
                    <a:pt x="3710" y="2779"/>
                    <a:pt x="3702" y="2778"/>
                  </a:cubicBezTo>
                  <a:lnTo>
                    <a:pt x="3597" y="2778"/>
                  </a:lnTo>
                  <a:cubicBezTo>
                    <a:pt x="3591" y="2779"/>
                    <a:pt x="3585" y="2780"/>
                    <a:pt x="3581" y="2784"/>
                  </a:cubicBezTo>
                  <a:cubicBezTo>
                    <a:pt x="3577" y="2788"/>
                    <a:pt x="3575" y="2793"/>
                    <a:pt x="3574" y="2798"/>
                  </a:cubicBezTo>
                  <a:lnTo>
                    <a:pt x="3503" y="2798"/>
                  </a:lnTo>
                  <a:cubicBezTo>
                    <a:pt x="3503" y="2786"/>
                    <a:pt x="3493" y="2777"/>
                    <a:pt x="3481" y="2777"/>
                  </a:cubicBezTo>
                  <a:lnTo>
                    <a:pt x="3452" y="2777"/>
                  </a:lnTo>
                  <a:lnTo>
                    <a:pt x="3457" y="2147"/>
                  </a:lnTo>
                  <a:lnTo>
                    <a:pt x="3800" y="2149"/>
                  </a:lnTo>
                  <a:cubicBezTo>
                    <a:pt x="3812" y="2150"/>
                    <a:pt x="3822" y="2140"/>
                    <a:pt x="3822" y="2128"/>
                  </a:cubicBezTo>
                  <a:cubicBezTo>
                    <a:pt x="3823" y="2104"/>
                    <a:pt x="3827" y="2083"/>
                    <a:pt x="3836" y="2063"/>
                  </a:cubicBezTo>
                  <a:cubicBezTo>
                    <a:pt x="3837" y="2061"/>
                    <a:pt x="3838" y="2058"/>
                    <a:pt x="3838" y="2055"/>
                  </a:cubicBezTo>
                  <a:lnTo>
                    <a:pt x="3842" y="1928"/>
                  </a:lnTo>
                  <a:cubicBezTo>
                    <a:pt x="3843" y="1919"/>
                    <a:pt x="3837" y="1910"/>
                    <a:pt x="3828" y="1907"/>
                  </a:cubicBezTo>
                  <a:lnTo>
                    <a:pt x="3702" y="1861"/>
                  </a:lnTo>
                  <a:cubicBezTo>
                    <a:pt x="3706" y="1838"/>
                    <a:pt x="3713" y="1796"/>
                    <a:pt x="3721" y="1751"/>
                  </a:cubicBezTo>
                  <a:cubicBezTo>
                    <a:pt x="3723" y="1745"/>
                    <a:pt x="3721" y="1738"/>
                    <a:pt x="3716" y="1733"/>
                  </a:cubicBezTo>
                  <a:cubicBezTo>
                    <a:pt x="3712" y="1728"/>
                    <a:pt x="3706" y="1725"/>
                    <a:pt x="3699" y="1725"/>
                  </a:cubicBezTo>
                  <a:lnTo>
                    <a:pt x="3677" y="1726"/>
                  </a:lnTo>
                  <a:lnTo>
                    <a:pt x="3588" y="1165"/>
                  </a:lnTo>
                  <a:lnTo>
                    <a:pt x="3719" y="927"/>
                  </a:lnTo>
                  <a:cubicBezTo>
                    <a:pt x="3719" y="926"/>
                    <a:pt x="3719" y="926"/>
                    <a:pt x="3720" y="925"/>
                  </a:cubicBezTo>
                  <a:cubicBezTo>
                    <a:pt x="3733" y="893"/>
                    <a:pt x="3747" y="856"/>
                    <a:pt x="3758" y="829"/>
                  </a:cubicBezTo>
                  <a:cubicBezTo>
                    <a:pt x="3764" y="813"/>
                    <a:pt x="3770" y="798"/>
                    <a:pt x="3771" y="794"/>
                  </a:cubicBezTo>
                  <a:cubicBezTo>
                    <a:pt x="3787" y="760"/>
                    <a:pt x="3813" y="717"/>
                    <a:pt x="3839" y="676"/>
                  </a:cubicBezTo>
                  <a:cubicBezTo>
                    <a:pt x="3866" y="633"/>
                    <a:pt x="3893" y="588"/>
                    <a:pt x="3910" y="551"/>
                  </a:cubicBezTo>
                  <a:cubicBezTo>
                    <a:pt x="3911" y="548"/>
                    <a:pt x="3912" y="546"/>
                    <a:pt x="3912" y="543"/>
                  </a:cubicBezTo>
                  <a:cubicBezTo>
                    <a:pt x="3913" y="530"/>
                    <a:pt x="3913" y="522"/>
                    <a:pt x="3912" y="517"/>
                  </a:cubicBezTo>
                  <a:cubicBezTo>
                    <a:pt x="3912" y="509"/>
                    <a:pt x="3912" y="502"/>
                    <a:pt x="3912" y="496"/>
                  </a:cubicBezTo>
                  <a:cubicBezTo>
                    <a:pt x="3913" y="487"/>
                    <a:pt x="3913" y="478"/>
                    <a:pt x="3910" y="470"/>
                  </a:cubicBezTo>
                  <a:cubicBezTo>
                    <a:pt x="3909" y="468"/>
                    <a:pt x="3907" y="466"/>
                    <a:pt x="3906" y="464"/>
                  </a:cubicBezTo>
                  <a:lnTo>
                    <a:pt x="3887" y="440"/>
                  </a:lnTo>
                  <a:cubicBezTo>
                    <a:pt x="3886" y="438"/>
                    <a:pt x="3884" y="436"/>
                    <a:pt x="3883" y="433"/>
                  </a:cubicBezTo>
                  <a:cubicBezTo>
                    <a:pt x="3869" y="408"/>
                    <a:pt x="3836" y="348"/>
                    <a:pt x="3824" y="284"/>
                  </a:cubicBezTo>
                  <a:cubicBezTo>
                    <a:pt x="3803" y="174"/>
                    <a:pt x="3851" y="102"/>
                    <a:pt x="3968" y="71"/>
                  </a:cubicBezTo>
                  <a:cubicBezTo>
                    <a:pt x="4096" y="37"/>
                    <a:pt x="4120" y="60"/>
                    <a:pt x="4122" y="63"/>
                  </a:cubicBezTo>
                  <a:cubicBezTo>
                    <a:pt x="4126" y="67"/>
                    <a:pt x="4123" y="77"/>
                    <a:pt x="4121" y="82"/>
                  </a:cubicBezTo>
                  <a:cubicBezTo>
                    <a:pt x="4117" y="92"/>
                    <a:pt x="4120" y="103"/>
                    <a:pt x="4128" y="109"/>
                  </a:cubicBezTo>
                  <a:cubicBezTo>
                    <a:pt x="4142" y="120"/>
                    <a:pt x="4165" y="141"/>
                    <a:pt x="4170" y="153"/>
                  </a:cubicBezTo>
                  <a:cubicBezTo>
                    <a:pt x="4186" y="197"/>
                    <a:pt x="4191" y="208"/>
                    <a:pt x="4202" y="215"/>
                  </a:cubicBezTo>
                  <a:cubicBezTo>
                    <a:pt x="4206" y="218"/>
                    <a:pt x="4207" y="219"/>
                    <a:pt x="4207" y="220"/>
                  </a:cubicBezTo>
                  <a:cubicBezTo>
                    <a:pt x="4207" y="225"/>
                    <a:pt x="4202" y="241"/>
                    <a:pt x="4197" y="254"/>
                  </a:cubicBezTo>
                  <a:cubicBezTo>
                    <a:pt x="4194" y="261"/>
                    <a:pt x="4195" y="269"/>
                    <a:pt x="4199" y="275"/>
                  </a:cubicBezTo>
                  <a:cubicBezTo>
                    <a:pt x="4202" y="280"/>
                    <a:pt x="4214" y="296"/>
                    <a:pt x="4230" y="306"/>
                  </a:cubicBezTo>
                  <a:cubicBezTo>
                    <a:pt x="4220" y="319"/>
                    <a:pt x="4212" y="327"/>
                    <a:pt x="4212" y="327"/>
                  </a:cubicBezTo>
                  <a:cubicBezTo>
                    <a:pt x="4207" y="331"/>
                    <a:pt x="4204" y="338"/>
                    <a:pt x="4204" y="345"/>
                  </a:cubicBezTo>
                  <a:cubicBezTo>
                    <a:pt x="4205" y="368"/>
                    <a:pt x="4208" y="384"/>
                    <a:pt x="4213" y="392"/>
                  </a:cubicBezTo>
                  <a:cubicBezTo>
                    <a:pt x="4213" y="393"/>
                    <a:pt x="4213" y="395"/>
                    <a:pt x="4213" y="396"/>
                  </a:cubicBezTo>
                  <a:cubicBezTo>
                    <a:pt x="4213" y="397"/>
                    <a:pt x="4213" y="399"/>
                    <a:pt x="4213" y="401"/>
                  </a:cubicBezTo>
                  <a:cubicBezTo>
                    <a:pt x="4213" y="401"/>
                    <a:pt x="4214" y="415"/>
                    <a:pt x="4212" y="428"/>
                  </a:cubicBezTo>
                  <a:cubicBezTo>
                    <a:pt x="4210" y="436"/>
                    <a:pt x="4209" y="442"/>
                    <a:pt x="4208" y="447"/>
                  </a:cubicBezTo>
                  <a:cubicBezTo>
                    <a:pt x="4207" y="452"/>
                    <a:pt x="4206" y="457"/>
                    <a:pt x="4204" y="465"/>
                  </a:cubicBezTo>
                  <a:cubicBezTo>
                    <a:pt x="4202" y="478"/>
                    <a:pt x="4201" y="488"/>
                    <a:pt x="4204" y="503"/>
                  </a:cubicBezTo>
                  <a:cubicBezTo>
                    <a:pt x="4203" y="503"/>
                    <a:pt x="4203" y="504"/>
                    <a:pt x="4203" y="504"/>
                  </a:cubicBezTo>
                  <a:lnTo>
                    <a:pt x="4198" y="506"/>
                  </a:lnTo>
                  <a:cubicBezTo>
                    <a:pt x="4192" y="509"/>
                    <a:pt x="4191" y="509"/>
                    <a:pt x="4178" y="509"/>
                  </a:cubicBezTo>
                  <a:cubicBezTo>
                    <a:pt x="4175" y="509"/>
                    <a:pt x="4168" y="506"/>
                    <a:pt x="4164" y="504"/>
                  </a:cubicBezTo>
                  <a:cubicBezTo>
                    <a:pt x="4161" y="502"/>
                    <a:pt x="4158" y="501"/>
                    <a:pt x="4155" y="500"/>
                  </a:cubicBezTo>
                  <a:cubicBezTo>
                    <a:pt x="4149" y="497"/>
                    <a:pt x="4142" y="498"/>
                    <a:pt x="4137" y="501"/>
                  </a:cubicBezTo>
                  <a:cubicBezTo>
                    <a:pt x="4131" y="504"/>
                    <a:pt x="4127" y="509"/>
                    <a:pt x="4125" y="516"/>
                  </a:cubicBezTo>
                  <a:lnTo>
                    <a:pt x="4110" y="581"/>
                  </a:lnTo>
                  <a:cubicBezTo>
                    <a:pt x="4107" y="592"/>
                    <a:pt x="4114" y="604"/>
                    <a:pt x="4126" y="607"/>
                  </a:cubicBezTo>
                  <a:cubicBezTo>
                    <a:pt x="4137" y="610"/>
                    <a:pt x="4172" y="625"/>
                    <a:pt x="4176" y="648"/>
                  </a:cubicBezTo>
                  <a:cubicBezTo>
                    <a:pt x="4182" y="678"/>
                    <a:pt x="4172" y="728"/>
                    <a:pt x="4168" y="746"/>
                  </a:cubicBezTo>
                  <a:cubicBezTo>
                    <a:pt x="4167" y="750"/>
                    <a:pt x="4167" y="754"/>
                    <a:pt x="4169" y="759"/>
                  </a:cubicBezTo>
                  <a:cubicBezTo>
                    <a:pt x="4170" y="762"/>
                    <a:pt x="4203" y="853"/>
                    <a:pt x="4237" y="904"/>
                  </a:cubicBezTo>
                  <a:cubicBezTo>
                    <a:pt x="4267" y="949"/>
                    <a:pt x="4325" y="1110"/>
                    <a:pt x="4333" y="1207"/>
                  </a:cubicBezTo>
                  <a:cubicBezTo>
                    <a:pt x="4334" y="1226"/>
                    <a:pt x="4337" y="1253"/>
                    <a:pt x="4342" y="1288"/>
                  </a:cubicBezTo>
                  <a:cubicBezTo>
                    <a:pt x="4343" y="1296"/>
                    <a:pt x="4349" y="1303"/>
                    <a:pt x="4357" y="1306"/>
                  </a:cubicBezTo>
                  <a:lnTo>
                    <a:pt x="4708" y="1432"/>
                  </a:lnTo>
                  <a:lnTo>
                    <a:pt x="4707" y="1433"/>
                  </a:lnTo>
                  <a:cubicBezTo>
                    <a:pt x="4704" y="1441"/>
                    <a:pt x="4705" y="1451"/>
                    <a:pt x="4712" y="1458"/>
                  </a:cubicBezTo>
                  <a:cubicBezTo>
                    <a:pt x="4719" y="1464"/>
                    <a:pt x="4729" y="1466"/>
                    <a:pt x="4737" y="1462"/>
                  </a:cubicBezTo>
                  <a:cubicBezTo>
                    <a:pt x="4742" y="1460"/>
                    <a:pt x="4766" y="1449"/>
                    <a:pt x="4795" y="1446"/>
                  </a:cubicBezTo>
                  <a:cubicBezTo>
                    <a:pt x="4806" y="1445"/>
                    <a:pt x="4815" y="1443"/>
                    <a:pt x="4824" y="1442"/>
                  </a:cubicBezTo>
                  <a:cubicBezTo>
                    <a:pt x="4829" y="1441"/>
                    <a:pt x="4835" y="1440"/>
                    <a:pt x="4840" y="1440"/>
                  </a:cubicBezTo>
                  <a:lnTo>
                    <a:pt x="4842" y="1451"/>
                  </a:lnTo>
                  <a:cubicBezTo>
                    <a:pt x="4844" y="1460"/>
                    <a:pt x="4852" y="1468"/>
                    <a:pt x="4862" y="1468"/>
                  </a:cubicBezTo>
                  <a:cubicBezTo>
                    <a:pt x="4882" y="1470"/>
                    <a:pt x="4905" y="1475"/>
                    <a:pt x="4911" y="1479"/>
                  </a:cubicBezTo>
                  <a:cubicBezTo>
                    <a:pt x="4913" y="1481"/>
                    <a:pt x="4913" y="1490"/>
                    <a:pt x="4910" y="1499"/>
                  </a:cubicBezTo>
                  <a:cubicBezTo>
                    <a:pt x="4910" y="1501"/>
                    <a:pt x="4909" y="1504"/>
                    <a:pt x="4907" y="1507"/>
                  </a:cubicBezTo>
                  <a:cubicBezTo>
                    <a:pt x="4901" y="1525"/>
                    <a:pt x="4895" y="1542"/>
                    <a:pt x="4894" y="1557"/>
                  </a:cubicBezTo>
                  <a:cubicBezTo>
                    <a:pt x="4893" y="1559"/>
                    <a:pt x="4888" y="1564"/>
                    <a:pt x="4885" y="1567"/>
                  </a:cubicBezTo>
                  <a:cubicBezTo>
                    <a:pt x="4878" y="1575"/>
                    <a:pt x="4869" y="1584"/>
                    <a:pt x="4865" y="1597"/>
                  </a:cubicBezTo>
                  <a:cubicBezTo>
                    <a:pt x="4862" y="1598"/>
                    <a:pt x="4858" y="1598"/>
                    <a:pt x="4854" y="1599"/>
                  </a:cubicBezTo>
                  <a:lnTo>
                    <a:pt x="4849" y="1600"/>
                  </a:lnTo>
                  <a:cubicBezTo>
                    <a:pt x="4775" y="1612"/>
                    <a:pt x="4759" y="1601"/>
                    <a:pt x="4757" y="1599"/>
                  </a:cubicBezTo>
                  <a:cubicBezTo>
                    <a:pt x="4751" y="1593"/>
                    <a:pt x="4745" y="1587"/>
                    <a:pt x="4740" y="1582"/>
                  </a:cubicBezTo>
                  <a:cubicBezTo>
                    <a:pt x="4726" y="1566"/>
                    <a:pt x="4713" y="1553"/>
                    <a:pt x="4696" y="1543"/>
                  </a:cubicBezTo>
                  <a:cubicBezTo>
                    <a:pt x="4694" y="1542"/>
                    <a:pt x="4691" y="1540"/>
                    <a:pt x="4688" y="1538"/>
                  </a:cubicBezTo>
                  <a:cubicBezTo>
                    <a:pt x="4682" y="1535"/>
                    <a:pt x="4676" y="1535"/>
                    <a:pt x="4670" y="1537"/>
                  </a:cubicBezTo>
                  <a:cubicBezTo>
                    <a:pt x="4664" y="1539"/>
                    <a:pt x="4659" y="1543"/>
                    <a:pt x="4657" y="1549"/>
                  </a:cubicBezTo>
                  <a:lnTo>
                    <a:pt x="4656" y="1550"/>
                  </a:lnTo>
                  <a:lnTo>
                    <a:pt x="4401" y="1477"/>
                  </a:lnTo>
                  <a:cubicBezTo>
                    <a:pt x="4394" y="1474"/>
                    <a:pt x="4386" y="1476"/>
                    <a:pt x="4380" y="1481"/>
                  </a:cubicBezTo>
                  <a:cubicBezTo>
                    <a:pt x="4374" y="1486"/>
                    <a:pt x="4372" y="1494"/>
                    <a:pt x="4373" y="1501"/>
                  </a:cubicBezTo>
                  <a:cubicBezTo>
                    <a:pt x="4385" y="1582"/>
                    <a:pt x="4395" y="1645"/>
                    <a:pt x="4395" y="1645"/>
                  </a:cubicBezTo>
                  <a:cubicBezTo>
                    <a:pt x="4397" y="1653"/>
                    <a:pt x="4402" y="1660"/>
                    <a:pt x="4409" y="1663"/>
                  </a:cubicBezTo>
                  <a:cubicBezTo>
                    <a:pt x="4555" y="1720"/>
                    <a:pt x="4797" y="1818"/>
                    <a:pt x="4825" y="1841"/>
                  </a:cubicBezTo>
                  <a:cubicBezTo>
                    <a:pt x="4826" y="1842"/>
                    <a:pt x="4827" y="1842"/>
                    <a:pt x="4828" y="1843"/>
                  </a:cubicBezTo>
                  <a:cubicBezTo>
                    <a:pt x="4831" y="1844"/>
                    <a:pt x="4893" y="1884"/>
                    <a:pt x="4876" y="1995"/>
                  </a:cubicBezTo>
                  <a:lnTo>
                    <a:pt x="4730" y="2745"/>
                  </a:lnTo>
                  <a:cubicBezTo>
                    <a:pt x="4715" y="2786"/>
                    <a:pt x="4710" y="2867"/>
                    <a:pt x="4792" y="2902"/>
                  </a:cubicBezTo>
                  <a:cubicBezTo>
                    <a:pt x="4865" y="2934"/>
                    <a:pt x="4884" y="2948"/>
                    <a:pt x="4949" y="2997"/>
                  </a:cubicBezTo>
                  <a:cubicBezTo>
                    <a:pt x="4953" y="3000"/>
                    <a:pt x="4958" y="3002"/>
                    <a:pt x="4963" y="3002"/>
                  </a:cubicBezTo>
                  <a:lnTo>
                    <a:pt x="5176" y="3002"/>
                  </a:lnTo>
                  <a:lnTo>
                    <a:pt x="5428" y="3302"/>
                  </a:lnTo>
                  <a:cubicBezTo>
                    <a:pt x="5433" y="3307"/>
                    <a:pt x="5441" y="3310"/>
                    <a:pt x="5448" y="3309"/>
                  </a:cubicBezTo>
                  <a:cubicBezTo>
                    <a:pt x="5456" y="3308"/>
                    <a:pt x="5462" y="3303"/>
                    <a:pt x="5466" y="3296"/>
                  </a:cubicBezTo>
                  <a:lnTo>
                    <a:pt x="6592" y="2077"/>
                  </a:lnTo>
                  <a:lnTo>
                    <a:pt x="7251" y="2355"/>
                  </a:lnTo>
                  <a:cubicBezTo>
                    <a:pt x="7261" y="2359"/>
                    <a:pt x="7273" y="2355"/>
                    <a:pt x="7279" y="2346"/>
                  </a:cubicBezTo>
                  <a:lnTo>
                    <a:pt x="8208" y="1248"/>
                  </a:lnTo>
                  <a:lnTo>
                    <a:pt x="8280" y="1313"/>
                  </a:lnTo>
                  <a:cubicBezTo>
                    <a:pt x="8299" y="1333"/>
                    <a:pt x="8315" y="1326"/>
                    <a:pt x="8328" y="1292"/>
                  </a:cubicBezTo>
                  <a:cubicBezTo>
                    <a:pt x="8348" y="1238"/>
                    <a:pt x="8369" y="1184"/>
                    <a:pt x="8390" y="1130"/>
                  </a:cubicBezTo>
                  <a:lnTo>
                    <a:pt x="8450" y="971"/>
                  </a:lnTo>
                  <a:cubicBezTo>
                    <a:pt x="8465" y="937"/>
                    <a:pt x="8456" y="927"/>
                    <a:pt x="8424" y="943"/>
                  </a:cubicBezTo>
                  <a:cubicBezTo>
                    <a:pt x="8372" y="968"/>
                    <a:pt x="8320" y="994"/>
                    <a:pt x="8268" y="1020"/>
                  </a:cubicBezTo>
                  <a:lnTo>
                    <a:pt x="8116" y="1095"/>
                  </a:lnTo>
                  <a:cubicBezTo>
                    <a:pt x="8083" y="1110"/>
                    <a:pt x="8075" y="1127"/>
                    <a:pt x="8094" y="1145"/>
                  </a:cubicBezTo>
                  <a:lnTo>
                    <a:pt x="8179" y="1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Oval 6"/>
          <p:cNvSpPr>
            <a:spLocks noChangeArrowheads="1"/>
          </p:cNvSpPr>
          <p:nvPr/>
        </p:nvSpPr>
        <p:spPr bwMode="auto">
          <a:xfrm>
            <a:off x="1295683" y="5721000"/>
            <a:ext cx="184150" cy="18573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Oval 7"/>
          <p:cNvSpPr>
            <a:spLocks noChangeArrowheads="1"/>
          </p:cNvSpPr>
          <p:nvPr/>
        </p:nvSpPr>
        <p:spPr bwMode="auto">
          <a:xfrm>
            <a:off x="2324383" y="4784375"/>
            <a:ext cx="184150" cy="18415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Oval 8"/>
          <p:cNvSpPr>
            <a:spLocks noChangeArrowheads="1"/>
          </p:cNvSpPr>
          <p:nvPr/>
        </p:nvSpPr>
        <p:spPr bwMode="auto">
          <a:xfrm>
            <a:off x="3243545" y="5124100"/>
            <a:ext cx="184150" cy="18573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Oval 9"/>
          <p:cNvSpPr>
            <a:spLocks noChangeArrowheads="1"/>
          </p:cNvSpPr>
          <p:nvPr/>
        </p:nvSpPr>
        <p:spPr bwMode="auto">
          <a:xfrm>
            <a:off x="5024720" y="4368450"/>
            <a:ext cx="184150" cy="18415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Oval 10"/>
          <p:cNvSpPr>
            <a:spLocks noChangeArrowheads="1"/>
          </p:cNvSpPr>
          <p:nvPr/>
        </p:nvSpPr>
        <p:spPr bwMode="auto">
          <a:xfrm>
            <a:off x="3692808" y="4376387"/>
            <a:ext cx="184150" cy="18415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11"/>
          <p:cNvSpPr>
            <a:spLocks noChangeArrowheads="1"/>
          </p:cNvSpPr>
          <p:nvPr/>
        </p:nvSpPr>
        <p:spPr bwMode="auto">
          <a:xfrm>
            <a:off x="5872445" y="4130325"/>
            <a:ext cx="184150" cy="18415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Oval 12"/>
          <p:cNvSpPr>
            <a:spLocks noChangeArrowheads="1"/>
          </p:cNvSpPr>
          <p:nvPr/>
        </p:nvSpPr>
        <p:spPr bwMode="auto">
          <a:xfrm>
            <a:off x="6888445" y="3017487"/>
            <a:ext cx="184150" cy="18415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TextBox 17"/>
          <p:cNvSpPr txBox="1"/>
          <p:nvPr/>
        </p:nvSpPr>
        <p:spPr>
          <a:xfrm>
            <a:off x="1387758" y="3848601"/>
            <a:ext cx="1531188" cy="369332"/>
          </a:xfrm>
          <a:prstGeom prst="rect">
            <a:avLst/>
          </a:prstGeom>
          <a:noFill/>
        </p:spPr>
        <p:txBody>
          <a:bodyPr wrap="none" rtlCol="0">
            <a:spAutoFit/>
          </a:bodyPr>
          <a:lstStyle/>
          <a:p>
            <a:r>
              <a:rPr lang="en-US" altLang="zh-CN" b="1" dirty="0">
                <a:solidFill>
                  <a:schemeClr val="tx2"/>
                </a:solidFill>
                <a:latin typeface="+mj-ea"/>
                <a:ea typeface="+mj-ea"/>
              </a:rPr>
              <a:t>01  </a:t>
            </a:r>
            <a:r>
              <a:rPr lang="zh-CN" altLang="en-US" b="1" dirty="0">
                <a:solidFill>
                  <a:schemeClr val="tx2"/>
                </a:solidFill>
                <a:latin typeface="+mj-ea"/>
                <a:ea typeface="+mj-ea"/>
              </a:rPr>
              <a:t>某某能力</a:t>
            </a:r>
          </a:p>
        </p:txBody>
      </p:sp>
      <p:sp>
        <p:nvSpPr>
          <p:cNvPr id="19" name="TextBox 18"/>
          <p:cNvSpPr txBox="1"/>
          <p:nvPr/>
        </p:nvSpPr>
        <p:spPr>
          <a:xfrm>
            <a:off x="1407503" y="4178565"/>
            <a:ext cx="2039937" cy="584775"/>
          </a:xfrm>
          <a:prstGeom prst="rect">
            <a:avLst/>
          </a:prstGeom>
          <a:noFill/>
        </p:spPr>
        <p:txBody>
          <a:bodyPr wrap="square"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p:txBody>
      </p:sp>
      <p:sp>
        <p:nvSpPr>
          <p:cNvPr id="20" name="TextBox 19"/>
          <p:cNvSpPr txBox="1"/>
          <p:nvPr/>
        </p:nvSpPr>
        <p:spPr>
          <a:xfrm>
            <a:off x="3784883" y="4691784"/>
            <a:ext cx="1531188" cy="369332"/>
          </a:xfrm>
          <a:prstGeom prst="rect">
            <a:avLst/>
          </a:prstGeom>
          <a:noFill/>
        </p:spPr>
        <p:txBody>
          <a:bodyPr wrap="none" rtlCol="0">
            <a:spAutoFit/>
          </a:bodyPr>
          <a:lstStyle/>
          <a:p>
            <a:r>
              <a:rPr lang="en-US" altLang="zh-CN" b="1" dirty="0">
                <a:solidFill>
                  <a:schemeClr val="tx2"/>
                </a:solidFill>
                <a:latin typeface="+mj-ea"/>
                <a:ea typeface="+mj-ea"/>
              </a:rPr>
              <a:t>02  </a:t>
            </a:r>
            <a:r>
              <a:rPr lang="zh-CN" altLang="en-US" b="1" dirty="0">
                <a:solidFill>
                  <a:schemeClr val="tx2"/>
                </a:solidFill>
                <a:latin typeface="+mj-ea"/>
                <a:ea typeface="+mj-ea"/>
              </a:rPr>
              <a:t>某某能力</a:t>
            </a:r>
          </a:p>
        </p:txBody>
      </p:sp>
      <p:sp>
        <p:nvSpPr>
          <p:cNvPr id="21" name="TextBox 20"/>
          <p:cNvSpPr txBox="1"/>
          <p:nvPr/>
        </p:nvSpPr>
        <p:spPr>
          <a:xfrm>
            <a:off x="3804628" y="5021748"/>
            <a:ext cx="2039937" cy="584775"/>
          </a:xfrm>
          <a:prstGeom prst="rect">
            <a:avLst/>
          </a:prstGeom>
          <a:noFill/>
        </p:spPr>
        <p:txBody>
          <a:bodyPr wrap="square"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p:txBody>
      </p:sp>
      <p:sp>
        <p:nvSpPr>
          <p:cNvPr id="25" name="TextBox 24"/>
          <p:cNvSpPr txBox="1"/>
          <p:nvPr/>
        </p:nvSpPr>
        <p:spPr>
          <a:xfrm>
            <a:off x="6307001" y="3967522"/>
            <a:ext cx="1531188" cy="369332"/>
          </a:xfrm>
          <a:prstGeom prst="rect">
            <a:avLst/>
          </a:prstGeom>
          <a:noFill/>
        </p:spPr>
        <p:txBody>
          <a:bodyPr wrap="none" rtlCol="0">
            <a:spAutoFit/>
          </a:bodyPr>
          <a:lstStyle/>
          <a:p>
            <a:r>
              <a:rPr lang="en-US" altLang="zh-CN" b="1" dirty="0">
                <a:solidFill>
                  <a:schemeClr val="tx2"/>
                </a:solidFill>
                <a:latin typeface="+mj-ea"/>
                <a:ea typeface="+mj-ea"/>
              </a:rPr>
              <a:t>03  </a:t>
            </a:r>
            <a:r>
              <a:rPr lang="zh-CN" altLang="en-US" b="1" dirty="0">
                <a:solidFill>
                  <a:schemeClr val="tx2"/>
                </a:solidFill>
                <a:latin typeface="+mj-ea"/>
                <a:ea typeface="+mj-ea"/>
              </a:rPr>
              <a:t>某某能力</a:t>
            </a:r>
          </a:p>
        </p:txBody>
      </p:sp>
      <p:sp>
        <p:nvSpPr>
          <p:cNvPr id="26" name="TextBox 25"/>
          <p:cNvSpPr txBox="1"/>
          <p:nvPr/>
        </p:nvSpPr>
        <p:spPr>
          <a:xfrm>
            <a:off x="6326746" y="4297486"/>
            <a:ext cx="2039937" cy="584775"/>
          </a:xfrm>
          <a:prstGeom prst="rect">
            <a:avLst/>
          </a:prstGeom>
          <a:noFill/>
        </p:spPr>
        <p:txBody>
          <a:bodyPr wrap="square"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p:txBody>
      </p:sp>
      <p:sp>
        <p:nvSpPr>
          <p:cNvPr id="28" name="TextBox 27"/>
          <p:cNvSpPr txBox="1"/>
          <p:nvPr/>
        </p:nvSpPr>
        <p:spPr>
          <a:xfrm>
            <a:off x="6122851" y="2027036"/>
            <a:ext cx="1531188" cy="369332"/>
          </a:xfrm>
          <a:prstGeom prst="rect">
            <a:avLst/>
          </a:prstGeom>
          <a:noFill/>
        </p:spPr>
        <p:txBody>
          <a:bodyPr wrap="none" rtlCol="0">
            <a:spAutoFit/>
          </a:bodyPr>
          <a:lstStyle/>
          <a:p>
            <a:r>
              <a:rPr lang="en-US" altLang="zh-CN" b="1" dirty="0">
                <a:solidFill>
                  <a:schemeClr val="tx2"/>
                </a:solidFill>
                <a:latin typeface="+mj-ea"/>
                <a:ea typeface="+mj-ea"/>
              </a:rPr>
              <a:t>04  </a:t>
            </a:r>
            <a:r>
              <a:rPr lang="zh-CN" altLang="en-US" b="1" dirty="0">
                <a:solidFill>
                  <a:schemeClr val="tx2"/>
                </a:solidFill>
                <a:latin typeface="+mj-ea"/>
                <a:ea typeface="+mj-ea"/>
              </a:rPr>
              <a:t>某某能力</a:t>
            </a:r>
          </a:p>
        </p:txBody>
      </p:sp>
      <p:sp>
        <p:nvSpPr>
          <p:cNvPr id="29" name="TextBox 28"/>
          <p:cNvSpPr txBox="1"/>
          <p:nvPr/>
        </p:nvSpPr>
        <p:spPr>
          <a:xfrm>
            <a:off x="6142596" y="2357000"/>
            <a:ext cx="2039937" cy="584775"/>
          </a:xfrm>
          <a:prstGeom prst="rect">
            <a:avLst/>
          </a:prstGeom>
          <a:noFill/>
        </p:spPr>
        <p:txBody>
          <a:bodyPr wrap="square"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p:txBody>
      </p:sp>
      <p:pic>
        <p:nvPicPr>
          <p:cNvPr id="2051" name="Picture 3" descr="C:\Documents and Settings\Administrator\My Documents\15067852_133712701185_2.png"/>
          <p:cNvPicPr>
            <a:picLocks noChangeAspect="1" noChangeArrowheads="1"/>
          </p:cNvPicPr>
          <p:nvPr/>
        </p:nvPicPr>
        <p:blipFill rotWithShape="1">
          <a:blip r:embed="rId3">
            <a:extLst>
              <a:ext uri="{28A0092B-C50C-407E-A947-70E740481C1C}">
                <a14:useLocalDpi xmlns:a14="http://schemas.microsoft.com/office/drawing/2010/main" val="0"/>
              </a:ext>
            </a:extLst>
          </a:blip>
          <a:srcRect l="15620" r="22798"/>
          <a:stretch/>
        </p:blipFill>
        <p:spPr bwMode="auto">
          <a:xfrm>
            <a:off x="8450473" y="1126789"/>
            <a:ext cx="3494279" cy="551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783234"/>
      </p:ext>
    </p:extLst>
  </p:cSld>
  <p:clrMapOvr>
    <a:masterClrMapping/>
  </p:clrMapOvr>
  <p:transition spd="slow" advClick="0" advTm="809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4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1440"/>
                            </p:stCondLst>
                            <p:childTnLst>
                              <p:par>
                                <p:cTn id="24" presetID="42" presetClass="entr" presetSubtype="0" fill="hold" nodeType="afterEffect">
                                  <p:stCondLst>
                                    <p:cond delay="0"/>
                                  </p:stCondLst>
                                  <p:childTnLst>
                                    <p:set>
                                      <p:cBhvr>
                                        <p:cTn id="25" dur="1" fill="hold">
                                          <p:stCondLst>
                                            <p:cond delay="0"/>
                                          </p:stCondLst>
                                        </p:cTn>
                                        <p:tgtEl>
                                          <p:spTgt spid="2051"/>
                                        </p:tgtEl>
                                        <p:attrNameLst>
                                          <p:attrName>style.visibility</p:attrName>
                                        </p:attrNameLst>
                                      </p:cBhvr>
                                      <p:to>
                                        <p:strVal val="visible"/>
                                      </p:to>
                                    </p:set>
                                    <p:animEffect transition="in" filter="fade">
                                      <p:cBhvr>
                                        <p:cTn id="26" dur="1000"/>
                                        <p:tgtEl>
                                          <p:spTgt spid="2051"/>
                                        </p:tgtEl>
                                      </p:cBhvr>
                                    </p:animEffect>
                                    <p:anim calcmode="lin" valueType="num">
                                      <p:cBhvr>
                                        <p:cTn id="27" dur="1000" fill="hold"/>
                                        <p:tgtEl>
                                          <p:spTgt spid="2051"/>
                                        </p:tgtEl>
                                        <p:attrNameLst>
                                          <p:attrName>ppt_x</p:attrName>
                                        </p:attrNameLst>
                                      </p:cBhvr>
                                      <p:tavLst>
                                        <p:tav tm="0">
                                          <p:val>
                                            <p:strVal val="#ppt_x"/>
                                          </p:val>
                                        </p:tav>
                                        <p:tav tm="100000">
                                          <p:val>
                                            <p:strVal val="#ppt_x"/>
                                          </p:val>
                                        </p:tav>
                                      </p:tavLst>
                                    </p:anim>
                                    <p:anim calcmode="lin" valueType="num">
                                      <p:cBhvr>
                                        <p:cTn id="28" dur="1000" fill="hold"/>
                                        <p:tgtEl>
                                          <p:spTgt spid="2051"/>
                                        </p:tgtEl>
                                        <p:attrNameLst>
                                          <p:attrName>ppt_y</p:attrName>
                                        </p:attrNameLst>
                                      </p:cBhvr>
                                      <p:tavLst>
                                        <p:tav tm="0">
                                          <p:val>
                                            <p:strVal val="#ppt_y+.1"/>
                                          </p:val>
                                        </p:tav>
                                        <p:tav tm="100000">
                                          <p:val>
                                            <p:strVal val="#ppt_y"/>
                                          </p:val>
                                        </p:tav>
                                      </p:tavLst>
                                    </p:anim>
                                  </p:childTnLst>
                                </p:cTn>
                              </p:par>
                            </p:childTnLst>
                          </p:cTn>
                        </p:par>
                        <p:par>
                          <p:cTn id="29" fill="hold">
                            <p:stCondLst>
                              <p:cond delay="2440"/>
                            </p:stCondLst>
                            <p:childTnLst>
                              <p:par>
                                <p:cTn id="30" presetID="1"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par>
                          <p:cTn id="32" fill="hold">
                            <p:stCondLst>
                              <p:cond delay="2440"/>
                            </p:stCondLst>
                            <p:childTnLst>
                              <p:par>
                                <p:cTn id="33" presetID="1" presetClass="entr" presetSubtype="0" fill="hold" grpId="1"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par>
                          <p:cTn id="45" fill="hold">
                            <p:stCondLst>
                              <p:cond delay="2440"/>
                            </p:stCondLst>
                            <p:childTnLst>
                              <p:par>
                                <p:cTn id="46" presetID="56" presetClass="path" presetSubtype="0" accel="50000" decel="50000" fill="hold" grpId="0" nodeType="afterEffect">
                                  <p:stCondLst>
                                    <p:cond delay="0"/>
                                  </p:stCondLst>
                                  <p:childTnLst>
                                    <p:animMotion origin="layout" path="M -0.09431 0.14699 L -3.77911E-6 -2.22222E-6 " pathEditMode="relative" rAng="0" ptsTypes="AA">
                                      <p:cBhvr>
                                        <p:cTn id="47" dur="1000" fill="hold"/>
                                        <p:tgtEl>
                                          <p:spTgt spid="12"/>
                                        </p:tgtEl>
                                        <p:attrNameLst>
                                          <p:attrName>ppt_x</p:attrName>
                                          <p:attrName>ppt_y</p:attrName>
                                        </p:attrNameLst>
                                      </p:cBhvr>
                                      <p:rCtr x="4709" y="-7361"/>
                                    </p:animMotion>
                                  </p:childTnLst>
                                </p:cTn>
                              </p:par>
                              <p:par>
                                <p:cTn id="48" presetID="56" presetClass="path" presetSubtype="0" accel="50000" decel="50000" fill="hold" grpId="0" nodeType="withEffect">
                                  <p:stCondLst>
                                    <p:cond delay="0"/>
                                  </p:stCondLst>
                                  <p:childTnLst>
                                    <p:animMotion origin="layout" path="M -0.16975 0.09736 L 3.74121E-6 1.24884E-6 " pathEditMode="relative" rAng="0" ptsTypes="AA">
                                      <p:cBhvr>
                                        <p:cTn id="49" dur="1000" fill="hold"/>
                                        <p:tgtEl>
                                          <p:spTgt spid="13"/>
                                        </p:tgtEl>
                                        <p:attrNameLst>
                                          <p:attrName>ppt_x</p:attrName>
                                          <p:attrName>ppt_y</p:attrName>
                                        </p:attrNameLst>
                                      </p:cBhvr>
                                      <p:rCtr x="8487" y="-4880"/>
                                    </p:animMotion>
                                  </p:childTnLst>
                                </p:cTn>
                              </p:par>
                              <p:par>
                                <p:cTn id="50" presetID="56" presetClass="path" presetSubtype="0" accel="50000" decel="50000" fill="hold" grpId="0" nodeType="withEffect">
                                  <p:stCondLst>
                                    <p:cond delay="0"/>
                                  </p:stCondLst>
                                  <p:childTnLst>
                                    <p:animMotion origin="layout" path="M -0.20659 0.20629 L 4.37646E-6 -1.83164E-6 " pathEditMode="relative" rAng="0" ptsTypes="AA">
                                      <p:cBhvr>
                                        <p:cTn id="51" dur="1000" fill="hold"/>
                                        <p:tgtEl>
                                          <p:spTgt spid="15"/>
                                        </p:tgtEl>
                                        <p:attrNameLst>
                                          <p:attrName>ppt_x</p:attrName>
                                          <p:attrName>ppt_y</p:attrName>
                                        </p:attrNameLst>
                                      </p:cBhvr>
                                      <p:rCtr x="10323" y="-10315"/>
                                    </p:animMotion>
                                  </p:childTnLst>
                                </p:cTn>
                              </p:par>
                              <p:par>
                                <p:cTn id="52" presetID="56" presetClass="path" presetSubtype="0" accel="50000" decel="50000" fill="hold" grpId="0" nodeType="withEffect">
                                  <p:stCondLst>
                                    <p:cond delay="0"/>
                                  </p:stCondLst>
                                  <p:childTnLst>
                                    <p:animMotion origin="layout" path="M -0.3158 0.20744 L -1.97344E-6 4.50509E-6 " pathEditMode="relative" rAng="0" ptsTypes="AA">
                                      <p:cBhvr>
                                        <p:cTn id="53" dur="1000" fill="hold"/>
                                        <p:tgtEl>
                                          <p:spTgt spid="14"/>
                                        </p:tgtEl>
                                        <p:attrNameLst>
                                          <p:attrName>ppt_x</p:attrName>
                                          <p:attrName>ppt_y</p:attrName>
                                        </p:attrNameLst>
                                      </p:cBhvr>
                                      <p:rCtr x="15790" y="-10384"/>
                                    </p:animMotion>
                                  </p:childTnLst>
                                </p:cTn>
                              </p:par>
                              <p:par>
                                <p:cTn id="54" presetID="56" presetClass="path" presetSubtype="0" accel="50000" decel="50000" fill="hold" grpId="0" nodeType="withEffect">
                                  <p:stCondLst>
                                    <p:cond delay="0"/>
                                  </p:stCondLst>
                                  <p:childTnLst>
                                    <p:animMotion origin="layout" path="M -0.38532 0.24213 L 4.87894E-6 4.60685E-6 " pathEditMode="relative" rAng="0" ptsTypes="AA">
                                      <p:cBhvr>
                                        <p:cTn id="55" dur="1000" fill="hold"/>
                                        <p:tgtEl>
                                          <p:spTgt spid="16"/>
                                        </p:tgtEl>
                                        <p:attrNameLst>
                                          <p:attrName>ppt_x</p:attrName>
                                          <p:attrName>ppt_y</p:attrName>
                                        </p:attrNameLst>
                                      </p:cBhvr>
                                      <p:rCtr x="19266" y="-12118"/>
                                    </p:animMotion>
                                  </p:childTnLst>
                                </p:cTn>
                              </p:par>
                              <p:par>
                                <p:cTn id="56" presetID="56" presetClass="path" presetSubtype="0" accel="50000" decel="50000" fill="hold" grpId="0" nodeType="withEffect">
                                  <p:stCondLst>
                                    <p:cond delay="0"/>
                                  </p:stCondLst>
                                  <p:childTnLst>
                                    <p:animMotion origin="layout" path="M -0.46863 0.40425 L 3.24134E-6 3.01573E-6 " pathEditMode="relative" rAng="0" ptsTypes="AA">
                                      <p:cBhvr>
                                        <p:cTn id="57" dur="1000" fill="hold"/>
                                        <p:tgtEl>
                                          <p:spTgt spid="17"/>
                                        </p:tgtEl>
                                        <p:attrNameLst>
                                          <p:attrName>ppt_x</p:attrName>
                                          <p:attrName>ppt_y</p:attrName>
                                        </p:attrNameLst>
                                      </p:cBhvr>
                                      <p:rCtr x="23431" y="-20213"/>
                                    </p:animMotion>
                                  </p:childTnLst>
                                </p:cTn>
                              </p:par>
                            </p:childTnLst>
                          </p:cTn>
                        </p:par>
                        <p:par>
                          <p:cTn id="58" fill="hold">
                            <p:stCondLst>
                              <p:cond delay="3440"/>
                            </p:stCondLst>
                            <p:childTnLst>
                              <p:par>
                                <p:cTn id="59" presetID="18" presetClass="entr" presetSubtype="3"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strips(upRight)">
                                      <p:cBhvr>
                                        <p:cTn id="61" dur="2000"/>
                                        <p:tgtEl>
                                          <p:spTgt spid="8"/>
                                        </p:tgtEl>
                                      </p:cBhvr>
                                    </p:animEffect>
                                  </p:childTnLst>
                                </p:cTn>
                              </p:par>
                            </p:childTnLst>
                          </p:cTn>
                        </p:par>
                        <p:par>
                          <p:cTn id="62" fill="hold">
                            <p:stCondLst>
                              <p:cond delay="5440"/>
                            </p:stCondLst>
                            <p:childTnLst>
                              <p:par>
                                <p:cTn id="63" presetID="22" presetClass="entr" presetSubtype="8"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5940"/>
                            </p:stCondLst>
                            <p:childTnLst>
                              <p:par>
                                <p:cTn id="70" presetID="22" presetClass="entr" presetSubtype="8"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500"/>
                                        <p:tgtEl>
                                          <p:spTgt spid="20"/>
                                        </p:tgtEl>
                                      </p:cBhvr>
                                    </p:animEffect>
                                  </p:childTnLst>
                                </p:cTn>
                              </p:par>
                            </p:childTnLst>
                          </p:cTn>
                        </p:par>
                        <p:par>
                          <p:cTn id="76" fill="hold">
                            <p:stCondLst>
                              <p:cond delay="644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par>
                          <p:cTn id="83" fill="hold">
                            <p:stCondLst>
                              <p:cond delay="6940"/>
                            </p:stCondLst>
                            <p:childTnLst>
                              <p:par>
                                <p:cTn id="84" presetID="22" presetClass="entr" presetSubtype="8"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p:bldP spid="19" grpId="0"/>
      <p:bldP spid="20" grpId="0"/>
      <p:bldP spid="21" grpId="0"/>
      <p:bldP spid="25" grpId="0"/>
      <p:bldP spid="26" grpId="0"/>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34670" y="174412"/>
            <a:ext cx="2723823"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对市场前瞻性的认识</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 name="Freeform 6"/>
          <p:cNvSpPr>
            <a:spLocks/>
          </p:cNvSpPr>
          <p:nvPr/>
        </p:nvSpPr>
        <p:spPr bwMode="auto">
          <a:xfrm>
            <a:off x="1489868" y="1960858"/>
            <a:ext cx="2648579" cy="4412817"/>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tx2"/>
          </a:solidFill>
          <a:ln>
            <a:noFill/>
          </a:ln>
        </p:spPr>
        <p:txBody>
          <a:bodyPr/>
          <a:lstStyle/>
          <a:p>
            <a:endParaRPr lang="zh-CN" altLang="en-US" dirty="0"/>
          </a:p>
        </p:txBody>
      </p:sp>
      <p:sp>
        <p:nvSpPr>
          <p:cNvPr id="8" name="Freeform 6"/>
          <p:cNvSpPr>
            <a:spLocks/>
          </p:cNvSpPr>
          <p:nvPr/>
        </p:nvSpPr>
        <p:spPr bwMode="auto">
          <a:xfrm>
            <a:off x="4721801" y="995374"/>
            <a:ext cx="3248788" cy="5412829"/>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tx1"/>
          </a:solidFill>
          <a:ln>
            <a:noFill/>
          </a:ln>
        </p:spPr>
        <p:txBody>
          <a:bodyPr/>
          <a:lstStyle/>
          <a:p>
            <a:endParaRPr lang="zh-CN" altLang="en-US"/>
          </a:p>
        </p:txBody>
      </p:sp>
      <p:sp>
        <p:nvSpPr>
          <p:cNvPr id="9" name="Freeform 6"/>
          <p:cNvSpPr>
            <a:spLocks/>
          </p:cNvSpPr>
          <p:nvPr/>
        </p:nvSpPr>
        <p:spPr bwMode="auto">
          <a:xfrm>
            <a:off x="8509167" y="1960857"/>
            <a:ext cx="2648579" cy="4412817"/>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bg1"/>
          </a:solidFill>
          <a:ln>
            <a:noFill/>
          </a:ln>
        </p:spPr>
        <p:txBody>
          <a:bodyPr/>
          <a:lstStyle/>
          <a:p>
            <a:endParaRPr lang="zh-CN" altLang="en-US"/>
          </a:p>
        </p:txBody>
      </p:sp>
      <p:sp>
        <p:nvSpPr>
          <p:cNvPr id="10" name="TextBox 9"/>
          <p:cNvSpPr txBox="1"/>
          <p:nvPr/>
        </p:nvSpPr>
        <p:spPr>
          <a:xfrm>
            <a:off x="5484420" y="1314963"/>
            <a:ext cx="1723549" cy="707886"/>
          </a:xfrm>
          <a:prstGeom prst="rect">
            <a:avLst/>
          </a:prstGeom>
          <a:noFill/>
        </p:spPr>
        <p:txBody>
          <a:bodyPr wrap="none" rtlCol="0">
            <a:spAutoFit/>
          </a:bodyPr>
          <a:lstStyle/>
          <a:p>
            <a:pPr algn="ctr"/>
            <a:r>
              <a:rPr lang="zh-CN" altLang="en-US" sz="2000" b="1" dirty="0">
                <a:solidFill>
                  <a:srgbClr val="F8F8F8"/>
                </a:solidFill>
                <a:latin typeface="+mj-ea"/>
                <a:ea typeface="+mj-ea"/>
              </a:rPr>
              <a:t>对市场增长趋</a:t>
            </a:r>
            <a:endParaRPr lang="en-US" altLang="zh-CN" sz="2000" b="1" dirty="0">
              <a:solidFill>
                <a:srgbClr val="F8F8F8"/>
              </a:solidFill>
              <a:latin typeface="+mj-ea"/>
              <a:ea typeface="+mj-ea"/>
            </a:endParaRPr>
          </a:p>
          <a:p>
            <a:pPr algn="ctr"/>
            <a:r>
              <a:rPr lang="zh-CN" altLang="en-US" sz="2000" b="1" dirty="0">
                <a:solidFill>
                  <a:srgbClr val="F8F8F8"/>
                </a:solidFill>
                <a:latin typeface="+mj-ea"/>
                <a:ea typeface="+mj-ea"/>
              </a:rPr>
              <a:t>势认识正确</a:t>
            </a:r>
          </a:p>
        </p:txBody>
      </p:sp>
      <p:sp>
        <p:nvSpPr>
          <p:cNvPr id="11" name="TextBox 10"/>
          <p:cNvSpPr txBox="1"/>
          <p:nvPr/>
        </p:nvSpPr>
        <p:spPr>
          <a:xfrm>
            <a:off x="5216524" y="2173762"/>
            <a:ext cx="2259341" cy="1569660"/>
          </a:xfrm>
          <a:prstGeom prst="rect">
            <a:avLst/>
          </a:prstGeom>
          <a:noFill/>
        </p:spPr>
        <p:txBody>
          <a:bodyPr wrap="square" rtlCol="0">
            <a:spAutoFit/>
          </a:bodyPr>
          <a:lstStyle/>
          <a:p>
            <a:pPr>
              <a:lnSpc>
                <a:spcPct val="150000"/>
              </a:lnSpc>
            </a:pPr>
            <a:r>
              <a:rPr lang="zh-CN" altLang="en-US" sz="1600" dirty="0">
                <a:solidFill>
                  <a:srgbClr val="F8F8F8"/>
                </a:solidFill>
                <a:latin typeface="+mn-ea"/>
                <a:ea typeface="+mn-ea"/>
              </a:rPr>
              <a:t>这里输入您的文字这里输入您的文字这里输入您的文字这里输入您的文字这里输入您</a:t>
            </a:r>
          </a:p>
        </p:txBody>
      </p:sp>
      <p:sp>
        <p:nvSpPr>
          <p:cNvPr id="12" name="TextBox 11"/>
          <p:cNvSpPr txBox="1"/>
          <p:nvPr/>
        </p:nvSpPr>
        <p:spPr>
          <a:xfrm>
            <a:off x="2080623" y="2276834"/>
            <a:ext cx="1467068" cy="707886"/>
          </a:xfrm>
          <a:prstGeom prst="rect">
            <a:avLst/>
          </a:prstGeom>
          <a:noFill/>
        </p:spPr>
        <p:txBody>
          <a:bodyPr wrap="none" rtlCol="0">
            <a:spAutoFit/>
          </a:bodyPr>
          <a:lstStyle/>
          <a:p>
            <a:r>
              <a:rPr lang="zh-CN" altLang="en-US" sz="2000" b="1" dirty="0">
                <a:solidFill>
                  <a:srgbClr val="F8F8F8"/>
                </a:solidFill>
                <a:latin typeface="+mj-ea"/>
                <a:ea typeface="+mj-ea"/>
              </a:rPr>
              <a:t>对时间节点</a:t>
            </a:r>
            <a:endParaRPr lang="en-US" altLang="zh-CN" sz="2000" b="1" dirty="0">
              <a:solidFill>
                <a:srgbClr val="F8F8F8"/>
              </a:solidFill>
              <a:latin typeface="+mj-ea"/>
              <a:ea typeface="+mj-ea"/>
            </a:endParaRPr>
          </a:p>
          <a:p>
            <a:r>
              <a:rPr lang="zh-CN" altLang="en-US" sz="2000" b="1" dirty="0">
                <a:solidFill>
                  <a:srgbClr val="F8F8F8"/>
                </a:solidFill>
                <a:latin typeface="+mj-ea"/>
                <a:ea typeface="+mj-ea"/>
              </a:rPr>
              <a:t>把握的准确</a:t>
            </a:r>
          </a:p>
        </p:txBody>
      </p:sp>
      <p:sp>
        <p:nvSpPr>
          <p:cNvPr id="13" name="TextBox 12"/>
          <p:cNvSpPr txBox="1"/>
          <p:nvPr/>
        </p:nvSpPr>
        <p:spPr>
          <a:xfrm>
            <a:off x="1870897" y="3091042"/>
            <a:ext cx="1886519" cy="787523"/>
          </a:xfrm>
          <a:prstGeom prst="rect">
            <a:avLst/>
          </a:prstGeom>
          <a:noFill/>
        </p:spPr>
        <p:txBody>
          <a:bodyPr wrap="square" rtlCol="0">
            <a:spAutoFit/>
          </a:bodyPr>
          <a:lstStyle/>
          <a:p>
            <a:pPr>
              <a:lnSpc>
                <a:spcPct val="150000"/>
              </a:lnSpc>
            </a:pPr>
            <a:r>
              <a:rPr lang="zh-CN" altLang="en-US" sz="1600" dirty="0">
                <a:solidFill>
                  <a:srgbClr val="F8F8F8"/>
                </a:solidFill>
                <a:latin typeface="+mn-ea"/>
                <a:ea typeface="+mn-ea"/>
              </a:rPr>
              <a:t>这里输入您的文字这里输入您的文字</a:t>
            </a:r>
          </a:p>
        </p:txBody>
      </p:sp>
      <p:sp>
        <p:nvSpPr>
          <p:cNvPr id="14" name="TextBox 13"/>
          <p:cNvSpPr txBox="1"/>
          <p:nvPr/>
        </p:nvSpPr>
        <p:spPr>
          <a:xfrm>
            <a:off x="9198854" y="2394167"/>
            <a:ext cx="1210588" cy="707886"/>
          </a:xfrm>
          <a:prstGeom prst="rect">
            <a:avLst/>
          </a:prstGeom>
          <a:noFill/>
        </p:spPr>
        <p:txBody>
          <a:bodyPr wrap="none" rtlCol="0">
            <a:spAutoFit/>
          </a:bodyPr>
          <a:lstStyle/>
          <a:p>
            <a:pPr algn="ctr"/>
            <a:r>
              <a:rPr lang="zh-CN" altLang="en-US" sz="2000" b="1">
                <a:solidFill>
                  <a:srgbClr val="F8F8F8"/>
                </a:solidFill>
                <a:latin typeface="+mj-ea"/>
                <a:ea typeface="+mj-ea"/>
              </a:rPr>
              <a:t>操作方式</a:t>
            </a:r>
            <a:endParaRPr lang="en-US" altLang="zh-CN" sz="2000" b="1" dirty="0">
              <a:solidFill>
                <a:srgbClr val="F8F8F8"/>
              </a:solidFill>
              <a:latin typeface="+mj-ea"/>
              <a:ea typeface="+mj-ea"/>
            </a:endParaRPr>
          </a:p>
          <a:p>
            <a:pPr algn="ctr"/>
            <a:r>
              <a:rPr lang="zh-CN" altLang="en-US" sz="2000" b="1" dirty="0">
                <a:solidFill>
                  <a:srgbClr val="F8F8F8"/>
                </a:solidFill>
                <a:latin typeface="+mj-ea"/>
                <a:ea typeface="+mj-ea"/>
              </a:rPr>
              <a:t>正确</a:t>
            </a:r>
          </a:p>
        </p:txBody>
      </p:sp>
      <p:sp>
        <p:nvSpPr>
          <p:cNvPr id="15" name="TextBox 14"/>
          <p:cNvSpPr txBox="1"/>
          <p:nvPr/>
        </p:nvSpPr>
        <p:spPr>
          <a:xfrm>
            <a:off x="8890198" y="3077170"/>
            <a:ext cx="1886519" cy="787523"/>
          </a:xfrm>
          <a:prstGeom prst="rect">
            <a:avLst/>
          </a:prstGeom>
          <a:noFill/>
        </p:spPr>
        <p:txBody>
          <a:bodyPr wrap="square" rtlCol="0">
            <a:spAutoFit/>
          </a:bodyPr>
          <a:lstStyle/>
          <a:p>
            <a:pPr>
              <a:lnSpc>
                <a:spcPct val="150000"/>
              </a:lnSpc>
            </a:pPr>
            <a:r>
              <a:rPr lang="zh-CN" altLang="en-US" sz="1600" dirty="0">
                <a:solidFill>
                  <a:srgbClr val="F8F8F8"/>
                </a:solidFill>
                <a:latin typeface="+mn-ea"/>
                <a:ea typeface="+mn-ea"/>
              </a:rPr>
              <a:t>这里输入您的文字这里输入您的文字</a:t>
            </a:r>
          </a:p>
        </p:txBody>
      </p:sp>
      <p:sp>
        <p:nvSpPr>
          <p:cNvPr id="16" name="Freeform 17"/>
          <p:cNvSpPr>
            <a:spLocks noEditPoints="1"/>
          </p:cNvSpPr>
          <p:nvPr/>
        </p:nvSpPr>
        <p:spPr bwMode="auto">
          <a:xfrm>
            <a:off x="2545801" y="5036243"/>
            <a:ext cx="571785" cy="550072"/>
          </a:xfrm>
          <a:custGeom>
            <a:avLst/>
            <a:gdLst>
              <a:gd name="T0" fmla="*/ 435493 w 1145"/>
              <a:gd name="T1" fmla="*/ 518839 h 1102"/>
              <a:gd name="T2" fmla="*/ 424759 w 1145"/>
              <a:gd name="T3" fmla="*/ 409247 h 1102"/>
              <a:gd name="T4" fmla="*/ 285217 w 1145"/>
              <a:gd name="T5" fmla="*/ 408480 h 1102"/>
              <a:gd name="T6" fmla="*/ 266816 w 1145"/>
              <a:gd name="T7" fmla="*/ 497380 h 1102"/>
              <a:gd name="T8" fmla="*/ 317419 w 1145"/>
              <a:gd name="T9" fmla="*/ 487417 h 1102"/>
              <a:gd name="T10" fmla="*/ 354988 w 1145"/>
              <a:gd name="T11" fmla="*/ 439135 h 1102"/>
              <a:gd name="T12" fmla="*/ 390257 w 1145"/>
              <a:gd name="T13" fmla="*/ 475922 h 1102"/>
              <a:gd name="T14" fmla="*/ 368789 w 1145"/>
              <a:gd name="T15" fmla="*/ 506577 h 1102"/>
              <a:gd name="T16" fmla="*/ 316653 w 1145"/>
              <a:gd name="T17" fmla="*/ 520372 h 1102"/>
              <a:gd name="T18" fmla="*/ 319720 w 1145"/>
              <a:gd name="T19" fmla="*/ 563289 h 1102"/>
              <a:gd name="T20" fmla="*/ 327387 w 1145"/>
              <a:gd name="T21" fmla="*/ 566354 h 1102"/>
              <a:gd name="T22" fmla="*/ 387957 w 1145"/>
              <a:gd name="T23" fmla="*/ 578616 h 1102"/>
              <a:gd name="T24" fmla="*/ 389490 w 1145"/>
              <a:gd name="T25" fmla="*/ 637628 h 1102"/>
              <a:gd name="T26" fmla="*/ 317419 w 1145"/>
              <a:gd name="T27" fmla="*/ 634562 h 1102"/>
              <a:gd name="T28" fmla="*/ 292118 w 1145"/>
              <a:gd name="T29" fmla="*/ 580916 h 1102"/>
              <a:gd name="T30" fmla="*/ 243815 w 1145"/>
              <a:gd name="T31" fmla="*/ 590878 h 1102"/>
              <a:gd name="T32" fmla="*/ 353455 w 1145"/>
              <a:gd name="T33" fmla="*/ 703536 h 1102"/>
              <a:gd name="T34" fmla="*/ 463095 w 1145"/>
              <a:gd name="T35" fmla="*/ 605440 h 1102"/>
              <a:gd name="T36" fmla="*/ 624872 w 1145"/>
              <a:gd name="T37" fmla="*/ 395452 h 1102"/>
              <a:gd name="T38" fmla="*/ 536699 w 1145"/>
              <a:gd name="T39" fmla="*/ 405415 h 1102"/>
              <a:gd name="T40" fmla="*/ 546667 w 1145"/>
              <a:gd name="T41" fmla="*/ 449865 h 1102"/>
              <a:gd name="T42" fmla="*/ 575035 w 1145"/>
              <a:gd name="T43" fmla="*/ 682078 h 1102"/>
              <a:gd name="T44" fmla="*/ 624872 w 1145"/>
              <a:gd name="T45" fmla="*/ 692041 h 1102"/>
              <a:gd name="T46" fmla="*/ 634839 w 1145"/>
              <a:gd name="T47" fmla="*/ 405415 h 1102"/>
              <a:gd name="T48" fmla="*/ 681608 w 1145"/>
              <a:gd name="T49" fmla="*/ 194660 h 1102"/>
              <a:gd name="T50" fmla="*/ 707677 w 1145"/>
              <a:gd name="T51" fmla="*/ 26057 h 1102"/>
              <a:gd name="T52" fmla="*/ 655540 w 1145"/>
              <a:gd name="T53" fmla="*/ 26057 h 1102"/>
              <a:gd name="T54" fmla="*/ 681608 w 1145"/>
              <a:gd name="T55" fmla="*/ 194660 h 1102"/>
              <a:gd name="T56" fmla="*/ 775147 w 1145"/>
              <a:gd name="T57" fmla="*/ 761015 h 1102"/>
              <a:gd name="T58" fmla="*/ 82038 w 1145"/>
              <a:gd name="T59" fmla="*/ 738790 h 1102"/>
              <a:gd name="T60" fmla="*/ 103506 w 1145"/>
              <a:gd name="T61" fmla="*/ 321113 h 1102"/>
              <a:gd name="T62" fmla="*/ 796615 w 1145"/>
              <a:gd name="T63" fmla="*/ 343338 h 1102"/>
              <a:gd name="T64" fmla="*/ 775147 w 1145"/>
              <a:gd name="T65" fmla="*/ 98097 h 1102"/>
              <a:gd name="T66" fmla="*/ 749079 w 1145"/>
              <a:gd name="T67" fmla="*/ 168603 h 1102"/>
              <a:gd name="T68" fmla="*/ 614138 w 1145"/>
              <a:gd name="T69" fmla="*/ 168603 h 1102"/>
              <a:gd name="T70" fmla="*/ 263749 w 1145"/>
              <a:gd name="T71" fmla="*/ 98097 h 1102"/>
              <a:gd name="T72" fmla="*/ 197045 w 1145"/>
              <a:gd name="T73" fmla="*/ 236045 h 1102"/>
              <a:gd name="T74" fmla="*/ 129575 w 1145"/>
              <a:gd name="T75" fmla="*/ 98097 h 1102"/>
              <a:gd name="T76" fmla="*/ 0 w 1145"/>
              <a:gd name="T77" fmla="*/ 202324 h 1102"/>
              <a:gd name="T78" fmla="*/ 103506 w 1145"/>
              <a:gd name="T79" fmla="*/ 844550 h 1102"/>
              <a:gd name="T80" fmla="*/ 877887 w 1145"/>
              <a:gd name="T81" fmla="*/ 740322 h 1102"/>
              <a:gd name="T82" fmla="*/ 775147 w 1145"/>
              <a:gd name="T83" fmla="*/ 98097 h 1102"/>
              <a:gd name="T84" fmla="*/ 223114 w 1145"/>
              <a:gd name="T85" fmla="*/ 168603 h 1102"/>
              <a:gd name="T86" fmla="*/ 197045 w 1145"/>
              <a:gd name="T87" fmla="*/ 0 h 1102"/>
              <a:gd name="T88" fmla="*/ 170210 w 1145"/>
              <a:gd name="T89" fmla="*/ 168603 h 1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45" h="1102">
                <a:moveTo>
                  <a:pt x="549" y="697"/>
                </a:moveTo>
                <a:cubicBezTo>
                  <a:pt x="556" y="692"/>
                  <a:pt x="562" y="685"/>
                  <a:pt x="568" y="677"/>
                </a:cubicBezTo>
                <a:cubicBezTo>
                  <a:pt x="580" y="660"/>
                  <a:pt x="587" y="639"/>
                  <a:pt x="587" y="615"/>
                </a:cubicBezTo>
                <a:cubicBezTo>
                  <a:pt x="587" y="583"/>
                  <a:pt x="576" y="555"/>
                  <a:pt x="554" y="534"/>
                </a:cubicBezTo>
                <a:cubicBezTo>
                  <a:pt x="532" y="513"/>
                  <a:pt x="501" y="502"/>
                  <a:pt x="459" y="502"/>
                </a:cubicBezTo>
                <a:cubicBezTo>
                  <a:pt x="425" y="502"/>
                  <a:pt x="396" y="513"/>
                  <a:pt x="372" y="533"/>
                </a:cubicBezTo>
                <a:cubicBezTo>
                  <a:pt x="348" y="554"/>
                  <a:pt x="335" y="589"/>
                  <a:pt x="335" y="636"/>
                </a:cubicBezTo>
                <a:cubicBezTo>
                  <a:pt x="335" y="643"/>
                  <a:pt x="341" y="649"/>
                  <a:pt x="348" y="649"/>
                </a:cubicBezTo>
                <a:lnTo>
                  <a:pt x="401" y="649"/>
                </a:lnTo>
                <a:cubicBezTo>
                  <a:pt x="408" y="649"/>
                  <a:pt x="414" y="644"/>
                  <a:pt x="414" y="636"/>
                </a:cubicBezTo>
                <a:cubicBezTo>
                  <a:pt x="415" y="614"/>
                  <a:pt x="419" y="597"/>
                  <a:pt x="427" y="587"/>
                </a:cubicBezTo>
                <a:cubicBezTo>
                  <a:pt x="435" y="578"/>
                  <a:pt x="446" y="573"/>
                  <a:pt x="463" y="573"/>
                </a:cubicBezTo>
                <a:cubicBezTo>
                  <a:pt x="479" y="573"/>
                  <a:pt x="490" y="577"/>
                  <a:pt x="497" y="586"/>
                </a:cubicBezTo>
                <a:cubicBezTo>
                  <a:pt x="505" y="596"/>
                  <a:pt x="509" y="607"/>
                  <a:pt x="509" y="621"/>
                </a:cubicBezTo>
                <a:cubicBezTo>
                  <a:pt x="509" y="632"/>
                  <a:pt x="506" y="641"/>
                  <a:pt x="501" y="648"/>
                </a:cubicBezTo>
                <a:cubicBezTo>
                  <a:pt x="496" y="655"/>
                  <a:pt x="490" y="659"/>
                  <a:pt x="481" y="661"/>
                </a:cubicBezTo>
                <a:cubicBezTo>
                  <a:pt x="470" y="664"/>
                  <a:pt x="451" y="665"/>
                  <a:pt x="426" y="665"/>
                </a:cubicBezTo>
                <a:cubicBezTo>
                  <a:pt x="419" y="665"/>
                  <a:pt x="413" y="671"/>
                  <a:pt x="413" y="679"/>
                </a:cubicBezTo>
                <a:lnTo>
                  <a:pt x="413" y="725"/>
                </a:lnTo>
                <a:cubicBezTo>
                  <a:pt x="413" y="729"/>
                  <a:pt x="414" y="732"/>
                  <a:pt x="417" y="735"/>
                </a:cubicBezTo>
                <a:cubicBezTo>
                  <a:pt x="420" y="737"/>
                  <a:pt x="423" y="739"/>
                  <a:pt x="426" y="739"/>
                </a:cubicBezTo>
                <a:lnTo>
                  <a:pt x="427" y="739"/>
                </a:lnTo>
                <a:cubicBezTo>
                  <a:pt x="432" y="738"/>
                  <a:pt x="437" y="738"/>
                  <a:pt x="442" y="738"/>
                </a:cubicBezTo>
                <a:cubicBezTo>
                  <a:pt x="471" y="738"/>
                  <a:pt x="493" y="744"/>
                  <a:pt x="506" y="755"/>
                </a:cubicBezTo>
                <a:cubicBezTo>
                  <a:pt x="518" y="765"/>
                  <a:pt x="524" y="778"/>
                  <a:pt x="524" y="794"/>
                </a:cubicBezTo>
                <a:cubicBezTo>
                  <a:pt x="524" y="810"/>
                  <a:pt x="519" y="822"/>
                  <a:pt x="508" y="832"/>
                </a:cubicBezTo>
                <a:cubicBezTo>
                  <a:pt x="498" y="842"/>
                  <a:pt x="483" y="847"/>
                  <a:pt x="464" y="847"/>
                </a:cubicBezTo>
                <a:cubicBezTo>
                  <a:pt x="443" y="847"/>
                  <a:pt x="427" y="841"/>
                  <a:pt x="414" y="828"/>
                </a:cubicBezTo>
                <a:cubicBezTo>
                  <a:pt x="402" y="815"/>
                  <a:pt x="395" y="796"/>
                  <a:pt x="394" y="771"/>
                </a:cubicBezTo>
                <a:cubicBezTo>
                  <a:pt x="394" y="764"/>
                  <a:pt x="388" y="758"/>
                  <a:pt x="381" y="758"/>
                </a:cubicBezTo>
                <a:lnTo>
                  <a:pt x="331" y="758"/>
                </a:lnTo>
                <a:cubicBezTo>
                  <a:pt x="324" y="758"/>
                  <a:pt x="318" y="764"/>
                  <a:pt x="318" y="771"/>
                </a:cubicBezTo>
                <a:cubicBezTo>
                  <a:pt x="318" y="816"/>
                  <a:pt x="330" y="852"/>
                  <a:pt x="353" y="878"/>
                </a:cubicBezTo>
                <a:cubicBezTo>
                  <a:pt x="377" y="905"/>
                  <a:pt x="413" y="918"/>
                  <a:pt x="461" y="918"/>
                </a:cubicBezTo>
                <a:cubicBezTo>
                  <a:pt x="499" y="918"/>
                  <a:pt x="532" y="908"/>
                  <a:pt x="560" y="887"/>
                </a:cubicBezTo>
                <a:cubicBezTo>
                  <a:pt x="589" y="865"/>
                  <a:pt x="604" y="833"/>
                  <a:pt x="604" y="790"/>
                </a:cubicBezTo>
                <a:cubicBezTo>
                  <a:pt x="604" y="747"/>
                  <a:pt x="585" y="716"/>
                  <a:pt x="549" y="697"/>
                </a:cubicBezTo>
                <a:close/>
                <a:moveTo>
                  <a:pt x="815" y="516"/>
                </a:moveTo>
                <a:lnTo>
                  <a:pt x="713" y="516"/>
                </a:lnTo>
                <a:cubicBezTo>
                  <a:pt x="706" y="516"/>
                  <a:pt x="700" y="521"/>
                  <a:pt x="700" y="529"/>
                </a:cubicBezTo>
                <a:lnTo>
                  <a:pt x="700" y="574"/>
                </a:lnTo>
                <a:cubicBezTo>
                  <a:pt x="700" y="581"/>
                  <a:pt x="706" y="587"/>
                  <a:pt x="713" y="587"/>
                </a:cubicBezTo>
                <a:lnTo>
                  <a:pt x="750" y="587"/>
                </a:lnTo>
                <a:lnTo>
                  <a:pt x="750" y="890"/>
                </a:lnTo>
                <a:cubicBezTo>
                  <a:pt x="750" y="897"/>
                  <a:pt x="756" y="903"/>
                  <a:pt x="763" y="903"/>
                </a:cubicBezTo>
                <a:lnTo>
                  <a:pt x="815" y="903"/>
                </a:lnTo>
                <a:cubicBezTo>
                  <a:pt x="822" y="903"/>
                  <a:pt x="828" y="897"/>
                  <a:pt x="828" y="890"/>
                </a:cubicBezTo>
                <a:lnTo>
                  <a:pt x="828" y="529"/>
                </a:lnTo>
                <a:cubicBezTo>
                  <a:pt x="828" y="521"/>
                  <a:pt x="822" y="516"/>
                  <a:pt x="815" y="516"/>
                </a:cubicBezTo>
                <a:close/>
                <a:moveTo>
                  <a:pt x="889" y="254"/>
                </a:moveTo>
                <a:cubicBezTo>
                  <a:pt x="908" y="254"/>
                  <a:pt x="923" y="239"/>
                  <a:pt x="923" y="220"/>
                </a:cubicBezTo>
                <a:lnTo>
                  <a:pt x="923" y="34"/>
                </a:lnTo>
                <a:cubicBezTo>
                  <a:pt x="923" y="15"/>
                  <a:pt x="908" y="0"/>
                  <a:pt x="889" y="0"/>
                </a:cubicBezTo>
                <a:cubicBezTo>
                  <a:pt x="870" y="0"/>
                  <a:pt x="855" y="15"/>
                  <a:pt x="855" y="34"/>
                </a:cubicBezTo>
                <a:lnTo>
                  <a:pt x="855" y="220"/>
                </a:lnTo>
                <a:cubicBezTo>
                  <a:pt x="855" y="239"/>
                  <a:pt x="870" y="254"/>
                  <a:pt x="889" y="254"/>
                </a:cubicBezTo>
                <a:close/>
                <a:moveTo>
                  <a:pt x="1039" y="964"/>
                </a:moveTo>
                <a:cubicBezTo>
                  <a:pt x="1039" y="980"/>
                  <a:pt x="1026" y="993"/>
                  <a:pt x="1011" y="993"/>
                </a:cubicBezTo>
                <a:lnTo>
                  <a:pt x="135" y="993"/>
                </a:lnTo>
                <a:cubicBezTo>
                  <a:pt x="120" y="993"/>
                  <a:pt x="107" y="980"/>
                  <a:pt x="107" y="964"/>
                </a:cubicBezTo>
                <a:lnTo>
                  <a:pt x="107" y="448"/>
                </a:lnTo>
                <a:cubicBezTo>
                  <a:pt x="107" y="432"/>
                  <a:pt x="120" y="419"/>
                  <a:pt x="135" y="419"/>
                </a:cubicBezTo>
                <a:lnTo>
                  <a:pt x="1011" y="419"/>
                </a:lnTo>
                <a:cubicBezTo>
                  <a:pt x="1026" y="419"/>
                  <a:pt x="1039" y="432"/>
                  <a:pt x="1039" y="448"/>
                </a:cubicBezTo>
                <a:lnTo>
                  <a:pt x="1039" y="964"/>
                </a:lnTo>
                <a:close/>
                <a:moveTo>
                  <a:pt x="1011" y="128"/>
                </a:moveTo>
                <a:lnTo>
                  <a:pt x="977" y="128"/>
                </a:lnTo>
                <a:lnTo>
                  <a:pt x="977" y="220"/>
                </a:lnTo>
                <a:cubicBezTo>
                  <a:pt x="977" y="268"/>
                  <a:pt x="937" y="308"/>
                  <a:pt x="889" y="308"/>
                </a:cubicBezTo>
                <a:cubicBezTo>
                  <a:pt x="841" y="308"/>
                  <a:pt x="801" y="268"/>
                  <a:pt x="801" y="220"/>
                </a:cubicBezTo>
                <a:lnTo>
                  <a:pt x="801" y="128"/>
                </a:lnTo>
                <a:lnTo>
                  <a:pt x="344" y="128"/>
                </a:lnTo>
                <a:lnTo>
                  <a:pt x="344" y="220"/>
                </a:lnTo>
                <a:cubicBezTo>
                  <a:pt x="344" y="268"/>
                  <a:pt x="305" y="308"/>
                  <a:pt x="257" y="308"/>
                </a:cubicBezTo>
                <a:cubicBezTo>
                  <a:pt x="208" y="308"/>
                  <a:pt x="169" y="268"/>
                  <a:pt x="169" y="220"/>
                </a:cubicBezTo>
                <a:lnTo>
                  <a:pt x="169" y="128"/>
                </a:lnTo>
                <a:lnTo>
                  <a:pt x="135" y="128"/>
                </a:lnTo>
                <a:cubicBezTo>
                  <a:pt x="61" y="128"/>
                  <a:pt x="0" y="189"/>
                  <a:pt x="0" y="264"/>
                </a:cubicBezTo>
                <a:lnTo>
                  <a:pt x="0" y="966"/>
                </a:lnTo>
                <a:cubicBezTo>
                  <a:pt x="0" y="1041"/>
                  <a:pt x="61" y="1102"/>
                  <a:pt x="135" y="1102"/>
                </a:cubicBezTo>
                <a:lnTo>
                  <a:pt x="1011" y="1102"/>
                </a:lnTo>
                <a:cubicBezTo>
                  <a:pt x="1085" y="1102"/>
                  <a:pt x="1145" y="1041"/>
                  <a:pt x="1145" y="966"/>
                </a:cubicBezTo>
                <a:lnTo>
                  <a:pt x="1145" y="264"/>
                </a:lnTo>
                <a:cubicBezTo>
                  <a:pt x="1145" y="189"/>
                  <a:pt x="1085" y="128"/>
                  <a:pt x="1011" y="128"/>
                </a:cubicBezTo>
                <a:close/>
                <a:moveTo>
                  <a:pt x="257" y="254"/>
                </a:moveTo>
                <a:cubicBezTo>
                  <a:pt x="276" y="254"/>
                  <a:pt x="291" y="239"/>
                  <a:pt x="291" y="220"/>
                </a:cubicBezTo>
                <a:lnTo>
                  <a:pt x="291" y="34"/>
                </a:lnTo>
                <a:cubicBezTo>
                  <a:pt x="291" y="15"/>
                  <a:pt x="276" y="0"/>
                  <a:pt x="257" y="0"/>
                </a:cubicBezTo>
                <a:cubicBezTo>
                  <a:pt x="238" y="0"/>
                  <a:pt x="222" y="15"/>
                  <a:pt x="222" y="34"/>
                </a:cubicBezTo>
                <a:lnTo>
                  <a:pt x="222" y="220"/>
                </a:lnTo>
                <a:cubicBezTo>
                  <a:pt x="222" y="239"/>
                  <a:pt x="238" y="254"/>
                  <a:pt x="257" y="254"/>
                </a:cubicBezTo>
                <a:close/>
              </a:path>
            </a:pathLst>
          </a:custGeom>
          <a:solidFill>
            <a:srgbClr val="F8F8F8"/>
          </a:solidFill>
          <a:ln>
            <a:noFill/>
          </a:ln>
        </p:spPr>
        <p:txBody>
          <a:bodyPr/>
          <a:lstStyle/>
          <a:p>
            <a:endParaRPr lang="zh-CN" altLang="en-US"/>
          </a:p>
        </p:txBody>
      </p:sp>
      <p:sp>
        <p:nvSpPr>
          <p:cNvPr id="17" name="Freeform 8"/>
          <p:cNvSpPr>
            <a:spLocks noEditPoints="1"/>
          </p:cNvSpPr>
          <p:nvPr/>
        </p:nvSpPr>
        <p:spPr bwMode="auto">
          <a:xfrm>
            <a:off x="6082521" y="4310660"/>
            <a:ext cx="527347" cy="662870"/>
          </a:xfrm>
          <a:custGeom>
            <a:avLst/>
            <a:gdLst>
              <a:gd name="T0" fmla="*/ 52031 w 734"/>
              <a:gd name="T1" fmla="*/ 597654 h 993"/>
              <a:gd name="T2" fmla="*/ 81669 w 734"/>
              <a:gd name="T3" fmla="*/ 100928 h 993"/>
              <a:gd name="T4" fmla="*/ 106696 w 734"/>
              <a:gd name="T5" fmla="*/ 143806 h 993"/>
              <a:gd name="T6" fmla="*/ 132383 w 734"/>
              <a:gd name="T7" fmla="*/ 100928 h 993"/>
              <a:gd name="T8" fmla="*/ 216027 w 734"/>
              <a:gd name="T9" fmla="*/ 118080 h 993"/>
              <a:gd name="T10" fmla="*/ 266741 w 734"/>
              <a:gd name="T11" fmla="*/ 118080 h 993"/>
              <a:gd name="T12" fmla="*/ 351044 w 734"/>
              <a:gd name="T13" fmla="*/ 100928 h 993"/>
              <a:gd name="T14" fmla="*/ 376731 w 734"/>
              <a:gd name="T15" fmla="*/ 143806 h 993"/>
              <a:gd name="T16" fmla="*/ 401758 w 734"/>
              <a:gd name="T17" fmla="*/ 100928 h 993"/>
              <a:gd name="T18" fmla="*/ 432055 w 734"/>
              <a:gd name="T19" fmla="*/ 597654 h 993"/>
              <a:gd name="T20" fmla="*/ 401758 w 734"/>
              <a:gd name="T21" fmla="*/ 44197 h 993"/>
              <a:gd name="T22" fmla="*/ 376731 w 734"/>
              <a:gd name="T23" fmla="*/ 0 h 993"/>
              <a:gd name="T24" fmla="*/ 351044 w 734"/>
              <a:gd name="T25" fmla="*/ 44197 h 993"/>
              <a:gd name="T26" fmla="*/ 266741 w 734"/>
              <a:gd name="T27" fmla="*/ 25067 h 993"/>
              <a:gd name="T28" fmla="*/ 216027 w 734"/>
              <a:gd name="T29" fmla="*/ 25067 h 993"/>
              <a:gd name="T30" fmla="*/ 132383 w 734"/>
              <a:gd name="T31" fmla="*/ 44197 h 993"/>
              <a:gd name="T32" fmla="*/ 106696 w 734"/>
              <a:gd name="T33" fmla="*/ 0 h 993"/>
              <a:gd name="T34" fmla="*/ 81669 w 734"/>
              <a:gd name="T35" fmla="*/ 44197 h 993"/>
              <a:gd name="T36" fmla="*/ 0 w 734"/>
              <a:gd name="T37" fmla="*/ 96970 h 993"/>
              <a:gd name="T38" fmla="*/ 52690 w 734"/>
              <a:gd name="T39" fmla="*/ 655045 h 993"/>
              <a:gd name="T40" fmla="*/ 483427 w 734"/>
              <a:gd name="T41" fmla="*/ 602272 h 993"/>
              <a:gd name="T42" fmla="*/ 431396 w 734"/>
              <a:gd name="T43" fmla="*/ 44197 h 993"/>
              <a:gd name="T44" fmla="*/ 377389 w 734"/>
              <a:gd name="T45" fmla="*/ 244735 h 993"/>
              <a:gd name="T46" fmla="*/ 106038 w 734"/>
              <a:gd name="T47" fmla="*/ 209113 h 993"/>
              <a:gd name="T48" fmla="*/ 106038 w 734"/>
              <a:gd name="T49" fmla="*/ 337747 h 993"/>
              <a:gd name="T50" fmla="*/ 377389 w 734"/>
              <a:gd name="T51" fmla="*/ 302125 h 993"/>
              <a:gd name="T52" fmla="*/ 106038 w 734"/>
              <a:gd name="T53" fmla="*/ 337747 h 993"/>
              <a:gd name="T54" fmla="*/ 377389 w 734"/>
              <a:gd name="T55" fmla="*/ 430760 h 993"/>
              <a:gd name="T56" fmla="*/ 106038 w 734"/>
              <a:gd name="T57" fmla="*/ 395138 h 993"/>
              <a:gd name="T58" fmla="*/ 106038 w 734"/>
              <a:gd name="T59" fmla="*/ 523772 h 993"/>
              <a:gd name="T60" fmla="*/ 377389 w 734"/>
              <a:gd name="T61" fmla="*/ 488150 h 993"/>
              <a:gd name="T62" fmla="*/ 106038 w 734"/>
              <a:gd name="T63" fmla="*/ 523772 h 9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rgbClr val="F8F8F8"/>
          </a:solidFill>
          <a:ln>
            <a:noFill/>
          </a:ln>
        </p:spPr>
        <p:txBody>
          <a:bodyPr/>
          <a:lstStyle/>
          <a:p>
            <a:endParaRPr lang="zh-CN" altLang="en-US"/>
          </a:p>
        </p:txBody>
      </p:sp>
      <p:grpSp>
        <p:nvGrpSpPr>
          <p:cNvPr id="18" name="组合 17"/>
          <p:cNvGrpSpPr/>
          <p:nvPr/>
        </p:nvGrpSpPr>
        <p:grpSpPr>
          <a:xfrm>
            <a:off x="9599313" y="4744203"/>
            <a:ext cx="620586" cy="498902"/>
            <a:chOff x="976313" y="4519613"/>
            <a:chExt cx="485775" cy="390525"/>
          </a:xfrm>
          <a:solidFill>
            <a:srgbClr val="F8F8F8"/>
          </a:solidFill>
        </p:grpSpPr>
        <p:sp>
          <p:nvSpPr>
            <p:cNvPr id="19" name="Freeform 11"/>
            <p:cNvSpPr>
              <a:spLocks noEditPoints="1"/>
            </p:cNvSpPr>
            <p:nvPr/>
          </p:nvSpPr>
          <p:spPr bwMode="auto">
            <a:xfrm>
              <a:off x="1271588" y="4519613"/>
              <a:ext cx="190500" cy="190500"/>
            </a:xfrm>
            <a:custGeom>
              <a:avLst/>
              <a:gdLst>
                <a:gd name="T0" fmla="*/ 220 w 440"/>
                <a:gd name="T1" fmla="*/ 288 h 440"/>
                <a:gd name="T2" fmla="*/ 152 w 440"/>
                <a:gd name="T3" fmla="*/ 220 h 440"/>
                <a:gd name="T4" fmla="*/ 220 w 440"/>
                <a:gd name="T5" fmla="*/ 152 h 440"/>
                <a:gd name="T6" fmla="*/ 288 w 440"/>
                <a:gd name="T7" fmla="*/ 220 h 440"/>
                <a:gd name="T8" fmla="*/ 220 w 440"/>
                <a:gd name="T9" fmla="*/ 288 h 440"/>
                <a:gd name="T10" fmla="*/ 428 w 440"/>
                <a:gd name="T11" fmla="*/ 180 h 440"/>
                <a:gd name="T12" fmla="*/ 362 w 440"/>
                <a:gd name="T13" fmla="*/ 168 h 440"/>
                <a:gd name="T14" fmla="*/ 357 w 440"/>
                <a:gd name="T15" fmla="*/ 156 h 440"/>
                <a:gd name="T16" fmla="*/ 395 w 440"/>
                <a:gd name="T17" fmla="*/ 101 h 440"/>
                <a:gd name="T18" fmla="*/ 393 w 440"/>
                <a:gd name="T19" fmla="*/ 82 h 440"/>
                <a:gd name="T20" fmla="*/ 357 w 440"/>
                <a:gd name="T21" fmla="*/ 46 h 440"/>
                <a:gd name="T22" fmla="*/ 339 w 440"/>
                <a:gd name="T23" fmla="*/ 45 h 440"/>
                <a:gd name="T24" fmla="*/ 283 w 440"/>
                <a:gd name="T25" fmla="*/ 82 h 440"/>
                <a:gd name="T26" fmla="*/ 271 w 440"/>
                <a:gd name="T27" fmla="*/ 77 h 440"/>
                <a:gd name="T28" fmla="*/ 259 w 440"/>
                <a:gd name="T29" fmla="*/ 11 h 440"/>
                <a:gd name="T30" fmla="*/ 245 w 440"/>
                <a:gd name="T31" fmla="*/ 0 h 440"/>
                <a:gd name="T32" fmla="*/ 194 w 440"/>
                <a:gd name="T33" fmla="*/ 0 h 440"/>
                <a:gd name="T34" fmla="*/ 180 w 440"/>
                <a:gd name="T35" fmla="*/ 11 h 440"/>
                <a:gd name="T36" fmla="*/ 168 w 440"/>
                <a:gd name="T37" fmla="*/ 77 h 440"/>
                <a:gd name="T38" fmla="*/ 156 w 440"/>
                <a:gd name="T39" fmla="*/ 82 h 440"/>
                <a:gd name="T40" fmla="*/ 100 w 440"/>
                <a:gd name="T41" fmla="*/ 45 h 440"/>
                <a:gd name="T42" fmla="*/ 82 w 440"/>
                <a:gd name="T43" fmla="*/ 46 h 440"/>
                <a:gd name="T44" fmla="*/ 46 w 440"/>
                <a:gd name="T45" fmla="*/ 82 h 440"/>
                <a:gd name="T46" fmla="*/ 44 w 440"/>
                <a:gd name="T47" fmla="*/ 101 h 440"/>
                <a:gd name="T48" fmla="*/ 82 w 440"/>
                <a:gd name="T49" fmla="*/ 156 h 440"/>
                <a:gd name="T50" fmla="*/ 77 w 440"/>
                <a:gd name="T51" fmla="*/ 168 h 440"/>
                <a:gd name="T52" fmla="*/ 11 w 440"/>
                <a:gd name="T53" fmla="*/ 180 h 440"/>
                <a:gd name="T54" fmla="*/ 0 w 440"/>
                <a:gd name="T55" fmla="*/ 194 h 440"/>
                <a:gd name="T56" fmla="*/ 0 w 440"/>
                <a:gd name="T57" fmla="*/ 245 h 440"/>
                <a:gd name="T58" fmla="*/ 11 w 440"/>
                <a:gd name="T59" fmla="*/ 259 h 440"/>
                <a:gd name="T60" fmla="*/ 77 w 440"/>
                <a:gd name="T61" fmla="*/ 271 h 440"/>
                <a:gd name="T62" fmla="*/ 82 w 440"/>
                <a:gd name="T63" fmla="*/ 283 h 440"/>
                <a:gd name="T64" fmla="*/ 44 w 440"/>
                <a:gd name="T65" fmla="*/ 339 h 440"/>
                <a:gd name="T66" fmla="*/ 46 w 440"/>
                <a:gd name="T67" fmla="*/ 357 h 440"/>
                <a:gd name="T68" fmla="*/ 82 w 440"/>
                <a:gd name="T69" fmla="*/ 393 h 440"/>
                <a:gd name="T70" fmla="*/ 100 w 440"/>
                <a:gd name="T71" fmla="*/ 395 h 440"/>
                <a:gd name="T72" fmla="*/ 156 w 440"/>
                <a:gd name="T73" fmla="*/ 358 h 440"/>
                <a:gd name="T74" fmla="*/ 168 w 440"/>
                <a:gd name="T75" fmla="*/ 363 h 440"/>
                <a:gd name="T76" fmla="*/ 180 w 440"/>
                <a:gd name="T77" fmla="*/ 428 h 440"/>
                <a:gd name="T78" fmla="*/ 194 w 440"/>
                <a:gd name="T79" fmla="*/ 440 h 440"/>
                <a:gd name="T80" fmla="*/ 245 w 440"/>
                <a:gd name="T81" fmla="*/ 440 h 440"/>
                <a:gd name="T82" fmla="*/ 259 w 440"/>
                <a:gd name="T83" fmla="*/ 428 h 440"/>
                <a:gd name="T84" fmla="*/ 271 w 440"/>
                <a:gd name="T85" fmla="*/ 363 h 440"/>
                <a:gd name="T86" fmla="*/ 283 w 440"/>
                <a:gd name="T87" fmla="*/ 358 h 440"/>
                <a:gd name="T88" fmla="*/ 339 w 440"/>
                <a:gd name="T89" fmla="*/ 395 h 440"/>
                <a:gd name="T90" fmla="*/ 357 w 440"/>
                <a:gd name="T91" fmla="*/ 393 h 440"/>
                <a:gd name="T92" fmla="*/ 393 w 440"/>
                <a:gd name="T93" fmla="*/ 357 h 440"/>
                <a:gd name="T94" fmla="*/ 395 w 440"/>
                <a:gd name="T95" fmla="*/ 339 h 440"/>
                <a:gd name="T96" fmla="*/ 357 w 440"/>
                <a:gd name="T97" fmla="*/ 283 h 440"/>
                <a:gd name="T98" fmla="*/ 362 w 440"/>
                <a:gd name="T99" fmla="*/ 271 h 440"/>
                <a:gd name="T100" fmla="*/ 428 w 440"/>
                <a:gd name="T101" fmla="*/ 259 h 440"/>
                <a:gd name="T102" fmla="*/ 440 w 440"/>
                <a:gd name="T103" fmla="*/ 245 h 440"/>
                <a:gd name="T104" fmla="*/ 440 w 440"/>
                <a:gd name="T105" fmla="*/ 194 h 440"/>
                <a:gd name="T106" fmla="*/ 428 w 440"/>
                <a:gd name="T107" fmla="*/ 1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440">
                  <a:moveTo>
                    <a:pt x="220" y="288"/>
                  </a:moveTo>
                  <a:cubicBezTo>
                    <a:pt x="182" y="288"/>
                    <a:pt x="152" y="258"/>
                    <a:pt x="152" y="220"/>
                  </a:cubicBezTo>
                  <a:cubicBezTo>
                    <a:pt x="152" y="182"/>
                    <a:pt x="182" y="152"/>
                    <a:pt x="220" y="152"/>
                  </a:cubicBezTo>
                  <a:cubicBezTo>
                    <a:pt x="258" y="152"/>
                    <a:pt x="288" y="182"/>
                    <a:pt x="288" y="220"/>
                  </a:cubicBezTo>
                  <a:cubicBezTo>
                    <a:pt x="288" y="258"/>
                    <a:pt x="258" y="288"/>
                    <a:pt x="220" y="288"/>
                  </a:cubicBezTo>
                  <a:close/>
                  <a:moveTo>
                    <a:pt x="428" y="180"/>
                  </a:moveTo>
                  <a:lnTo>
                    <a:pt x="362" y="168"/>
                  </a:lnTo>
                  <a:cubicBezTo>
                    <a:pt x="356" y="167"/>
                    <a:pt x="354" y="162"/>
                    <a:pt x="357" y="156"/>
                  </a:cubicBezTo>
                  <a:lnTo>
                    <a:pt x="395" y="101"/>
                  </a:lnTo>
                  <a:cubicBezTo>
                    <a:pt x="399" y="95"/>
                    <a:pt x="398" y="87"/>
                    <a:pt x="393" y="82"/>
                  </a:cubicBezTo>
                  <a:lnTo>
                    <a:pt x="357" y="46"/>
                  </a:lnTo>
                  <a:cubicBezTo>
                    <a:pt x="353" y="42"/>
                    <a:pt x="344" y="41"/>
                    <a:pt x="339" y="45"/>
                  </a:cubicBezTo>
                  <a:lnTo>
                    <a:pt x="283" y="82"/>
                  </a:lnTo>
                  <a:cubicBezTo>
                    <a:pt x="278" y="86"/>
                    <a:pt x="272" y="84"/>
                    <a:pt x="271" y="77"/>
                  </a:cubicBezTo>
                  <a:lnTo>
                    <a:pt x="259" y="11"/>
                  </a:lnTo>
                  <a:cubicBezTo>
                    <a:pt x="258" y="5"/>
                    <a:pt x="252" y="0"/>
                    <a:pt x="245" y="0"/>
                  </a:cubicBezTo>
                  <a:lnTo>
                    <a:pt x="194" y="0"/>
                  </a:lnTo>
                  <a:cubicBezTo>
                    <a:pt x="188" y="0"/>
                    <a:pt x="181" y="5"/>
                    <a:pt x="180" y="11"/>
                  </a:cubicBezTo>
                  <a:lnTo>
                    <a:pt x="168" y="77"/>
                  </a:lnTo>
                  <a:cubicBezTo>
                    <a:pt x="167" y="84"/>
                    <a:pt x="162" y="86"/>
                    <a:pt x="156" y="82"/>
                  </a:cubicBezTo>
                  <a:lnTo>
                    <a:pt x="100" y="45"/>
                  </a:lnTo>
                  <a:cubicBezTo>
                    <a:pt x="95" y="41"/>
                    <a:pt x="87" y="42"/>
                    <a:pt x="82" y="46"/>
                  </a:cubicBezTo>
                  <a:lnTo>
                    <a:pt x="46" y="82"/>
                  </a:lnTo>
                  <a:cubicBezTo>
                    <a:pt x="41" y="87"/>
                    <a:pt x="41" y="95"/>
                    <a:pt x="44" y="101"/>
                  </a:cubicBezTo>
                  <a:lnTo>
                    <a:pt x="82" y="156"/>
                  </a:lnTo>
                  <a:cubicBezTo>
                    <a:pt x="86" y="162"/>
                    <a:pt x="83" y="167"/>
                    <a:pt x="77" y="168"/>
                  </a:cubicBezTo>
                  <a:lnTo>
                    <a:pt x="11" y="180"/>
                  </a:lnTo>
                  <a:cubicBezTo>
                    <a:pt x="5" y="182"/>
                    <a:pt x="0" y="188"/>
                    <a:pt x="0" y="194"/>
                  </a:cubicBezTo>
                  <a:lnTo>
                    <a:pt x="0" y="245"/>
                  </a:lnTo>
                  <a:cubicBezTo>
                    <a:pt x="0" y="252"/>
                    <a:pt x="5" y="258"/>
                    <a:pt x="11" y="259"/>
                  </a:cubicBezTo>
                  <a:lnTo>
                    <a:pt x="77" y="271"/>
                  </a:lnTo>
                  <a:cubicBezTo>
                    <a:pt x="83" y="273"/>
                    <a:pt x="86" y="278"/>
                    <a:pt x="82" y="283"/>
                  </a:cubicBezTo>
                  <a:lnTo>
                    <a:pt x="44" y="339"/>
                  </a:lnTo>
                  <a:cubicBezTo>
                    <a:pt x="41" y="345"/>
                    <a:pt x="41" y="353"/>
                    <a:pt x="46" y="357"/>
                  </a:cubicBezTo>
                  <a:lnTo>
                    <a:pt x="82" y="393"/>
                  </a:lnTo>
                  <a:cubicBezTo>
                    <a:pt x="87" y="398"/>
                    <a:pt x="95" y="399"/>
                    <a:pt x="100" y="395"/>
                  </a:cubicBezTo>
                  <a:lnTo>
                    <a:pt x="156" y="358"/>
                  </a:lnTo>
                  <a:cubicBezTo>
                    <a:pt x="162" y="354"/>
                    <a:pt x="167" y="356"/>
                    <a:pt x="168" y="363"/>
                  </a:cubicBezTo>
                  <a:lnTo>
                    <a:pt x="180" y="428"/>
                  </a:lnTo>
                  <a:cubicBezTo>
                    <a:pt x="181" y="435"/>
                    <a:pt x="188" y="440"/>
                    <a:pt x="194" y="440"/>
                  </a:cubicBezTo>
                  <a:lnTo>
                    <a:pt x="245" y="440"/>
                  </a:lnTo>
                  <a:cubicBezTo>
                    <a:pt x="252" y="440"/>
                    <a:pt x="258" y="435"/>
                    <a:pt x="259" y="428"/>
                  </a:cubicBezTo>
                  <a:lnTo>
                    <a:pt x="271" y="363"/>
                  </a:lnTo>
                  <a:cubicBezTo>
                    <a:pt x="272" y="356"/>
                    <a:pt x="278" y="354"/>
                    <a:pt x="283" y="358"/>
                  </a:cubicBezTo>
                  <a:lnTo>
                    <a:pt x="339" y="395"/>
                  </a:lnTo>
                  <a:cubicBezTo>
                    <a:pt x="344" y="399"/>
                    <a:pt x="353" y="398"/>
                    <a:pt x="357" y="393"/>
                  </a:cubicBezTo>
                  <a:lnTo>
                    <a:pt x="393" y="357"/>
                  </a:lnTo>
                  <a:cubicBezTo>
                    <a:pt x="398" y="353"/>
                    <a:pt x="399" y="345"/>
                    <a:pt x="395" y="339"/>
                  </a:cubicBezTo>
                  <a:lnTo>
                    <a:pt x="357" y="283"/>
                  </a:lnTo>
                  <a:cubicBezTo>
                    <a:pt x="354" y="278"/>
                    <a:pt x="356" y="273"/>
                    <a:pt x="362" y="271"/>
                  </a:cubicBezTo>
                  <a:lnTo>
                    <a:pt x="428" y="259"/>
                  </a:lnTo>
                  <a:cubicBezTo>
                    <a:pt x="434" y="258"/>
                    <a:pt x="440" y="252"/>
                    <a:pt x="440" y="245"/>
                  </a:cubicBezTo>
                  <a:lnTo>
                    <a:pt x="440" y="194"/>
                  </a:lnTo>
                  <a:cubicBezTo>
                    <a:pt x="440" y="188"/>
                    <a:pt x="434" y="182"/>
                    <a:pt x="42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0" name="Freeform 12"/>
            <p:cNvSpPr>
              <a:spLocks noEditPoints="1"/>
            </p:cNvSpPr>
            <p:nvPr/>
          </p:nvSpPr>
          <p:spPr bwMode="auto">
            <a:xfrm>
              <a:off x="976313" y="4586288"/>
              <a:ext cx="325437" cy="323850"/>
            </a:xfrm>
            <a:custGeom>
              <a:avLst/>
              <a:gdLst>
                <a:gd name="T0" fmla="*/ 376 w 751"/>
                <a:gd name="T1" fmla="*/ 512 h 751"/>
                <a:gd name="T2" fmla="*/ 240 w 751"/>
                <a:gd name="T3" fmla="*/ 376 h 751"/>
                <a:gd name="T4" fmla="*/ 376 w 751"/>
                <a:gd name="T5" fmla="*/ 240 h 751"/>
                <a:gd name="T6" fmla="*/ 511 w 751"/>
                <a:gd name="T7" fmla="*/ 376 h 751"/>
                <a:gd name="T8" fmla="*/ 376 w 751"/>
                <a:gd name="T9" fmla="*/ 512 h 751"/>
                <a:gd name="T10" fmla="*/ 731 w 751"/>
                <a:gd name="T11" fmla="*/ 308 h 751"/>
                <a:gd name="T12" fmla="*/ 619 w 751"/>
                <a:gd name="T13" fmla="*/ 288 h 751"/>
                <a:gd name="T14" fmla="*/ 611 w 751"/>
                <a:gd name="T15" fmla="*/ 267 h 751"/>
                <a:gd name="T16" fmla="*/ 675 w 751"/>
                <a:gd name="T17" fmla="*/ 172 h 751"/>
                <a:gd name="T18" fmla="*/ 672 w 751"/>
                <a:gd name="T19" fmla="*/ 141 h 751"/>
                <a:gd name="T20" fmla="*/ 610 w 751"/>
                <a:gd name="T21" fmla="*/ 79 h 751"/>
                <a:gd name="T22" fmla="*/ 579 w 751"/>
                <a:gd name="T23" fmla="*/ 76 h 751"/>
                <a:gd name="T24" fmla="*/ 484 w 751"/>
                <a:gd name="T25" fmla="*/ 141 h 751"/>
                <a:gd name="T26" fmla="*/ 464 w 751"/>
                <a:gd name="T27" fmla="*/ 132 h 751"/>
                <a:gd name="T28" fmla="*/ 443 w 751"/>
                <a:gd name="T29" fmla="*/ 20 h 751"/>
                <a:gd name="T30" fmla="*/ 419 w 751"/>
                <a:gd name="T31" fmla="*/ 0 h 751"/>
                <a:gd name="T32" fmla="*/ 332 w 751"/>
                <a:gd name="T33" fmla="*/ 0 h 751"/>
                <a:gd name="T34" fmla="*/ 308 w 751"/>
                <a:gd name="T35" fmla="*/ 20 h 751"/>
                <a:gd name="T36" fmla="*/ 288 w 751"/>
                <a:gd name="T37" fmla="*/ 132 h 751"/>
                <a:gd name="T38" fmla="*/ 267 w 751"/>
                <a:gd name="T39" fmla="*/ 141 h 751"/>
                <a:gd name="T40" fmla="*/ 172 w 751"/>
                <a:gd name="T41" fmla="*/ 76 h 751"/>
                <a:gd name="T42" fmla="*/ 141 w 751"/>
                <a:gd name="T43" fmla="*/ 79 h 751"/>
                <a:gd name="T44" fmla="*/ 79 w 751"/>
                <a:gd name="T45" fmla="*/ 141 h 751"/>
                <a:gd name="T46" fmla="*/ 76 w 751"/>
                <a:gd name="T47" fmla="*/ 172 h 751"/>
                <a:gd name="T48" fmla="*/ 141 w 751"/>
                <a:gd name="T49" fmla="*/ 267 h 751"/>
                <a:gd name="T50" fmla="*/ 132 w 751"/>
                <a:gd name="T51" fmla="*/ 288 h 751"/>
                <a:gd name="T52" fmla="*/ 20 w 751"/>
                <a:gd name="T53" fmla="*/ 308 h 751"/>
                <a:gd name="T54" fmla="*/ 0 w 751"/>
                <a:gd name="T55" fmla="*/ 332 h 751"/>
                <a:gd name="T56" fmla="*/ 0 w 751"/>
                <a:gd name="T57" fmla="*/ 419 h 751"/>
                <a:gd name="T58" fmla="*/ 20 w 751"/>
                <a:gd name="T59" fmla="*/ 443 h 751"/>
                <a:gd name="T60" fmla="*/ 132 w 751"/>
                <a:gd name="T61" fmla="*/ 464 h 751"/>
                <a:gd name="T62" fmla="*/ 141 w 751"/>
                <a:gd name="T63" fmla="*/ 484 h 751"/>
                <a:gd name="T64" fmla="*/ 76 w 751"/>
                <a:gd name="T65" fmla="*/ 580 h 751"/>
                <a:gd name="T66" fmla="*/ 79 w 751"/>
                <a:gd name="T67" fmla="*/ 611 h 751"/>
                <a:gd name="T68" fmla="*/ 141 w 751"/>
                <a:gd name="T69" fmla="*/ 672 h 751"/>
                <a:gd name="T70" fmla="*/ 172 w 751"/>
                <a:gd name="T71" fmla="*/ 675 h 751"/>
                <a:gd name="T72" fmla="*/ 267 w 751"/>
                <a:gd name="T73" fmla="*/ 611 h 751"/>
                <a:gd name="T74" fmla="*/ 288 w 751"/>
                <a:gd name="T75" fmla="*/ 619 h 751"/>
                <a:gd name="T76" fmla="*/ 308 w 751"/>
                <a:gd name="T77" fmla="*/ 732 h 751"/>
                <a:gd name="T78" fmla="*/ 332 w 751"/>
                <a:gd name="T79" fmla="*/ 751 h 751"/>
                <a:gd name="T80" fmla="*/ 419 w 751"/>
                <a:gd name="T81" fmla="*/ 751 h 751"/>
                <a:gd name="T82" fmla="*/ 443 w 751"/>
                <a:gd name="T83" fmla="*/ 732 h 751"/>
                <a:gd name="T84" fmla="*/ 464 w 751"/>
                <a:gd name="T85" fmla="*/ 619 h 751"/>
                <a:gd name="T86" fmla="*/ 484 w 751"/>
                <a:gd name="T87" fmla="*/ 611 h 751"/>
                <a:gd name="T88" fmla="*/ 579 w 751"/>
                <a:gd name="T89" fmla="*/ 675 h 751"/>
                <a:gd name="T90" fmla="*/ 610 w 751"/>
                <a:gd name="T91" fmla="*/ 672 h 751"/>
                <a:gd name="T92" fmla="*/ 672 w 751"/>
                <a:gd name="T93" fmla="*/ 611 h 751"/>
                <a:gd name="T94" fmla="*/ 675 w 751"/>
                <a:gd name="T95" fmla="*/ 580 h 751"/>
                <a:gd name="T96" fmla="*/ 611 w 751"/>
                <a:gd name="T97" fmla="*/ 484 h 751"/>
                <a:gd name="T98" fmla="*/ 619 w 751"/>
                <a:gd name="T99" fmla="*/ 464 h 751"/>
                <a:gd name="T100" fmla="*/ 731 w 751"/>
                <a:gd name="T101" fmla="*/ 443 h 751"/>
                <a:gd name="T102" fmla="*/ 751 w 751"/>
                <a:gd name="T103" fmla="*/ 419 h 751"/>
                <a:gd name="T104" fmla="*/ 751 w 751"/>
                <a:gd name="T105" fmla="*/ 332 h 751"/>
                <a:gd name="T106" fmla="*/ 731 w 751"/>
                <a:gd name="T107" fmla="*/ 30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1" h="751">
                  <a:moveTo>
                    <a:pt x="376" y="512"/>
                  </a:moveTo>
                  <a:cubicBezTo>
                    <a:pt x="301" y="512"/>
                    <a:pt x="240" y="451"/>
                    <a:pt x="240" y="376"/>
                  </a:cubicBezTo>
                  <a:cubicBezTo>
                    <a:pt x="240" y="301"/>
                    <a:pt x="301" y="240"/>
                    <a:pt x="376" y="240"/>
                  </a:cubicBezTo>
                  <a:cubicBezTo>
                    <a:pt x="451" y="240"/>
                    <a:pt x="511" y="301"/>
                    <a:pt x="511" y="376"/>
                  </a:cubicBezTo>
                  <a:cubicBezTo>
                    <a:pt x="511" y="451"/>
                    <a:pt x="451" y="512"/>
                    <a:pt x="376" y="512"/>
                  </a:cubicBezTo>
                  <a:close/>
                  <a:moveTo>
                    <a:pt x="731" y="308"/>
                  </a:moveTo>
                  <a:lnTo>
                    <a:pt x="619" y="288"/>
                  </a:lnTo>
                  <a:cubicBezTo>
                    <a:pt x="608" y="286"/>
                    <a:pt x="604" y="277"/>
                    <a:pt x="611" y="267"/>
                  </a:cubicBezTo>
                  <a:lnTo>
                    <a:pt x="675" y="172"/>
                  </a:lnTo>
                  <a:cubicBezTo>
                    <a:pt x="681" y="163"/>
                    <a:pt x="680" y="149"/>
                    <a:pt x="672" y="141"/>
                  </a:cubicBezTo>
                  <a:lnTo>
                    <a:pt x="610" y="79"/>
                  </a:lnTo>
                  <a:cubicBezTo>
                    <a:pt x="602" y="72"/>
                    <a:pt x="589" y="70"/>
                    <a:pt x="579" y="76"/>
                  </a:cubicBezTo>
                  <a:lnTo>
                    <a:pt x="484" y="141"/>
                  </a:lnTo>
                  <a:cubicBezTo>
                    <a:pt x="475" y="147"/>
                    <a:pt x="466" y="143"/>
                    <a:pt x="464" y="132"/>
                  </a:cubicBezTo>
                  <a:lnTo>
                    <a:pt x="443" y="20"/>
                  </a:lnTo>
                  <a:cubicBezTo>
                    <a:pt x="441" y="9"/>
                    <a:pt x="430" y="0"/>
                    <a:pt x="419" y="0"/>
                  </a:cubicBezTo>
                  <a:lnTo>
                    <a:pt x="332" y="0"/>
                  </a:lnTo>
                  <a:cubicBezTo>
                    <a:pt x="321" y="0"/>
                    <a:pt x="310" y="9"/>
                    <a:pt x="308" y="20"/>
                  </a:cubicBezTo>
                  <a:lnTo>
                    <a:pt x="288" y="132"/>
                  </a:lnTo>
                  <a:cubicBezTo>
                    <a:pt x="286" y="143"/>
                    <a:pt x="276" y="147"/>
                    <a:pt x="267" y="141"/>
                  </a:cubicBezTo>
                  <a:lnTo>
                    <a:pt x="172" y="76"/>
                  </a:lnTo>
                  <a:cubicBezTo>
                    <a:pt x="163" y="70"/>
                    <a:pt x="149" y="72"/>
                    <a:pt x="141" y="79"/>
                  </a:cubicBezTo>
                  <a:lnTo>
                    <a:pt x="79" y="141"/>
                  </a:lnTo>
                  <a:cubicBezTo>
                    <a:pt x="71" y="149"/>
                    <a:pt x="70" y="163"/>
                    <a:pt x="76" y="172"/>
                  </a:cubicBezTo>
                  <a:lnTo>
                    <a:pt x="141" y="267"/>
                  </a:lnTo>
                  <a:cubicBezTo>
                    <a:pt x="147" y="277"/>
                    <a:pt x="143" y="286"/>
                    <a:pt x="132" y="288"/>
                  </a:cubicBezTo>
                  <a:lnTo>
                    <a:pt x="20" y="308"/>
                  </a:lnTo>
                  <a:cubicBezTo>
                    <a:pt x="9" y="310"/>
                    <a:pt x="0" y="321"/>
                    <a:pt x="0" y="332"/>
                  </a:cubicBezTo>
                  <a:lnTo>
                    <a:pt x="0" y="419"/>
                  </a:lnTo>
                  <a:cubicBezTo>
                    <a:pt x="0" y="431"/>
                    <a:pt x="9" y="441"/>
                    <a:pt x="20" y="443"/>
                  </a:cubicBezTo>
                  <a:lnTo>
                    <a:pt x="132" y="464"/>
                  </a:lnTo>
                  <a:cubicBezTo>
                    <a:pt x="143" y="466"/>
                    <a:pt x="147" y="475"/>
                    <a:pt x="141" y="484"/>
                  </a:cubicBezTo>
                  <a:lnTo>
                    <a:pt x="76" y="580"/>
                  </a:lnTo>
                  <a:cubicBezTo>
                    <a:pt x="70" y="589"/>
                    <a:pt x="71" y="603"/>
                    <a:pt x="79" y="611"/>
                  </a:cubicBezTo>
                  <a:lnTo>
                    <a:pt x="141" y="672"/>
                  </a:lnTo>
                  <a:cubicBezTo>
                    <a:pt x="149" y="680"/>
                    <a:pt x="163" y="681"/>
                    <a:pt x="172" y="675"/>
                  </a:cubicBezTo>
                  <a:lnTo>
                    <a:pt x="267" y="611"/>
                  </a:lnTo>
                  <a:cubicBezTo>
                    <a:pt x="276" y="605"/>
                    <a:pt x="286" y="609"/>
                    <a:pt x="288" y="619"/>
                  </a:cubicBezTo>
                  <a:lnTo>
                    <a:pt x="308" y="732"/>
                  </a:lnTo>
                  <a:cubicBezTo>
                    <a:pt x="310" y="742"/>
                    <a:pt x="321" y="751"/>
                    <a:pt x="332" y="751"/>
                  </a:cubicBezTo>
                  <a:lnTo>
                    <a:pt x="419" y="751"/>
                  </a:lnTo>
                  <a:cubicBezTo>
                    <a:pt x="430" y="751"/>
                    <a:pt x="441" y="742"/>
                    <a:pt x="443" y="732"/>
                  </a:cubicBezTo>
                  <a:lnTo>
                    <a:pt x="464" y="619"/>
                  </a:lnTo>
                  <a:cubicBezTo>
                    <a:pt x="466" y="609"/>
                    <a:pt x="475" y="605"/>
                    <a:pt x="484" y="611"/>
                  </a:cubicBezTo>
                  <a:lnTo>
                    <a:pt x="579" y="675"/>
                  </a:lnTo>
                  <a:cubicBezTo>
                    <a:pt x="589" y="681"/>
                    <a:pt x="602" y="680"/>
                    <a:pt x="610" y="672"/>
                  </a:cubicBezTo>
                  <a:lnTo>
                    <a:pt x="672" y="611"/>
                  </a:lnTo>
                  <a:cubicBezTo>
                    <a:pt x="680" y="603"/>
                    <a:pt x="681" y="589"/>
                    <a:pt x="675" y="580"/>
                  </a:cubicBezTo>
                  <a:lnTo>
                    <a:pt x="611" y="484"/>
                  </a:lnTo>
                  <a:cubicBezTo>
                    <a:pt x="604" y="475"/>
                    <a:pt x="608" y="466"/>
                    <a:pt x="619" y="464"/>
                  </a:cubicBezTo>
                  <a:lnTo>
                    <a:pt x="731" y="443"/>
                  </a:lnTo>
                  <a:cubicBezTo>
                    <a:pt x="742" y="441"/>
                    <a:pt x="751" y="431"/>
                    <a:pt x="751" y="419"/>
                  </a:cubicBezTo>
                  <a:lnTo>
                    <a:pt x="751" y="332"/>
                  </a:lnTo>
                  <a:cubicBezTo>
                    <a:pt x="751" y="321"/>
                    <a:pt x="742" y="310"/>
                    <a:pt x="731"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Tree>
    <p:extLst>
      <p:ext uri="{BB962C8B-B14F-4D97-AF65-F5344CB8AC3E}">
        <p14:creationId xmlns:p14="http://schemas.microsoft.com/office/powerpoint/2010/main" val="962561945"/>
      </p:ext>
    </p:extLst>
  </p:cSld>
  <p:clrMapOvr>
    <a:masterClrMapping/>
  </p:clrMapOvr>
  <p:transition spd="slow" advClick="0" advTm="452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20"/>
                            </p:stCondLst>
                            <p:childTnLst>
                              <p:par>
                                <p:cTn id="18" presetID="6" presetClass="entr" presetSubtype="32"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out)">
                                      <p:cBhvr>
                                        <p:cTn id="20" dur="1000"/>
                                        <p:tgtEl>
                                          <p:spTgt spid="8"/>
                                        </p:tgtEl>
                                      </p:cBhvr>
                                    </p:animEffect>
                                  </p:childTnLst>
                                </p:cTn>
                              </p:par>
                            </p:childTnLst>
                          </p:cTn>
                        </p:par>
                        <p:par>
                          <p:cTn id="21" fill="hold">
                            <p:stCondLst>
                              <p:cond delay="202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 calcmode="lin" valueType="num">
                                      <p:cBhvr>
                                        <p:cTn id="26" dur="500" fill="hold"/>
                                        <p:tgtEl>
                                          <p:spTgt spid="10"/>
                                        </p:tgtEl>
                                        <p:attrNameLst>
                                          <p:attrName>style.rotation</p:attrName>
                                        </p:attrNameLst>
                                      </p:cBhvr>
                                      <p:tavLst>
                                        <p:tav tm="0">
                                          <p:val>
                                            <p:fltVal val="90"/>
                                          </p:val>
                                        </p:tav>
                                        <p:tav tm="100000">
                                          <p:val>
                                            <p:fltVal val="0"/>
                                          </p:val>
                                        </p:tav>
                                      </p:tavLst>
                                    </p:anim>
                                    <p:animEffect transition="in" filter="fade">
                                      <p:cBhvr>
                                        <p:cTn id="27" dur="500"/>
                                        <p:tgtEl>
                                          <p:spTgt spid="10"/>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90"/>
                                          </p:val>
                                        </p:tav>
                                        <p:tav tm="100000">
                                          <p:val>
                                            <p:fltVal val="0"/>
                                          </p:val>
                                        </p:tav>
                                      </p:tavLst>
                                    </p:anim>
                                    <p:animEffect transition="in" filter="fade">
                                      <p:cBhvr>
                                        <p:cTn id="33" dur="500"/>
                                        <p:tgtEl>
                                          <p:spTgt spid="11"/>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 calcmode="lin" valueType="num">
                                      <p:cBhvr>
                                        <p:cTn id="38" dur="500" fill="hold"/>
                                        <p:tgtEl>
                                          <p:spTgt spid="17"/>
                                        </p:tgtEl>
                                        <p:attrNameLst>
                                          <p:attrName>style.rotation</p:attrName>
                                        </p:attrNameLst>
                                      </p:cBhvr>
                                      <p:tavLst>
                                        <p:tav tm="0">
                                          <p:val>
                                            <p:fltVal val="90"/>
                                          </p:val>
                                        </p:tav>
                                        <p:tav tm="100000">
                                          <p:val>
                                            <p:fltVal val="0"/>
                                          </p:val>
                                        </p:tav>
                                      </p:tavLst>
                                    </p:anim>
                                    <p:animEffect transition="in" filter="fade">
                                      <p:cBhvr>
                                        <p:cTn id="39" dur="500"/>
                                        <p:tgtEl>
                                          <p:spTgt spid="17"/>
                                        </p:tgtEl>
                                      </p:cBhvr>
                                    </p:animEffect>
                                  </p:childTnLst>
                                </p:cTn>
                              </p:par>
                            </p:childTnLst>
                          </p:cTn>
                        </p:par>
                        <p:par>
                          <p:cTn id="40" fill="hold">
                            <p:stCondLst>
                              <p:cond delay="2520"/>
                            </p:stCondLst>
                            <p:childTnLst>
                              <p:par>
                                <p:cTn id="41" presetID="53" presetClass="entr" presetSubtype="16"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3020"/>
                            </p:stCondLst>
                            <p:childTnLst>
                              <p:par>
                                <p:cTn id="52" presetID="31" presetClass="entr" presetSubtype="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 calcmode="lin" valueType="num">
                                      <p:cBhvr>
                                        <p:cTn id="56" dur="500" fill="hold"/>
                                        <p:tgtEl>
                                          <p:spTgt spid="18"/>
                                        </p:tgtEl>
                                        <p:attrNameLst>
                                          <p:attrName>style.rotation</p:attrName>
                                        </p:attrNameLst>
                                      </p:cBhvr>
                                      <p:tavLst>
                                        <p:tav tm="0">
                                          <p:val>
                                            <p:fltVal val="90"/>
                                          </p:val>
                                        </p:tav>
                                        <p:tav tm="100000">
                                          <p:val>
                                            <p:fltVal val="0"/>
                                          </p:val>
                                        </p:tav>
                                      </p:tavLst>
                                    </p:anim>
                                    <p:animEffect transition="in" filter="fade">
                                      <p:cBhvr>
                                        <p:cTn id="57" dur="500"/>
                                        <p:tgtEl>
                                          <p:spTgt spid="18"/>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 calcmode="lin" valueType="num">
                                      <p:cBhvr>
                                        <p:cTn id="62" dur="500" fill="hold"/>
                                        <p:tgtEl>
                                          <p:spTgt spid="14"/>
                                        </p:tgtEl>
                                        <p:attrNameLst>
                                          <p:attrName>style.rotation</p:attrName>
                                        </p:attrNameLst>
                                      </p:cBhvr>
                                      <p:tavLst>
                                        <p:tav tm="0">
                                          <p:val>
                                            <p:fltVal val="90"/>
                                          </p:val>
                                        </p:tav>
                                        <p:tav tm="100000">
                                          <p:val>
                                            <p:fltVal val="0"/>
                                          </p:val>
                                        </p:tav>
                                      </p:tavLst>
                                    </p:anim>
                                    <p:animEffect transition="in" filter="fade">
                                      <p:cBhvr>
                                        <p:cTn id="63" dur="500"/>
                                        <p:tgtEl>
                                          <p:spTgt spid="14"/>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 calcmode="lin" valueType="num">
                                      <p:cBhvr>
                                        <p:cTn id="68" dur="500" fill="hold"/>
                                        <p:tgtEl>
                                          <p:spTgt spid="15"/>
                                        </p:tgtEl>
                                        <p:attrNameLst>
                                          <p:attrName>style.rotation</p:attrName>
                                        </p:attrNameLst>
                                      </p:cBhvr>
                                      <p:tavLst>
                                        <p:tav tm="0">
                                          <p:val>
                                            <p:fltVal val="90"/>
                                          </p:val>
                                        </p:tav>
                                        <p:tav tm="100000">
                                          <p:val>
                                            <p:fltVal val="0"/>
                                          </p:val>
                                        </p:tav>
                                      </p:tavLst>
                                    </p:anim>
                                    <p:animEffect transition="in" filter="fade">
                                      <p:cBhvr>
                                        <p:cTn id="69" dur="500"/>
                                        <p:tgtEl>
                                          <p:spTgt spid="15"/>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 calcmode="lin" valueType="num">
                                      <p:cBhvr>
                                        <p:cTn id="74" dur="500" fill="hold"/>
                                        <p:tgtEl>
                                          <p:spTgt spid="12"/>
                                        </p:tgtEl>
                                        <p:attrNameLst>
                                          <p:attrName>style.rotation</p:attrName>
                                        </p:attrNameLst>
                                      </p:cBhvr>
                                      <p:tavLst>
                                        <p:tav tm="0">
                                          <p:val>
                                            <p:fltVal val="90"/>
                                          </p:val>
                                        </p:tav>
                                        <p:tav tm="100000">
                                          <p:val>
                                            <p:fltVal val="0"/>
                                          </p:val>
                                        </p:tav>
                                      </p:tavLst>
                                    </p:anim>
                                    <p:animEffect transition="in" filter="fade">
                                      <p:cBhvr>
                                        <p:cTn id="75" dur="500"/>
                                        <p:tgtEl>
                                          <p:spTgt spid="12"/>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p:cTn id="78" dur="500" fill="hold"/>
                                        <p:tgtEl>
                                          <p:spTgt spid="13"/>
                                        </p:tgtEl>
                                        <p:attrNameLst>
                                          <p:attrName>ppt_w</p:attrName>
                                        </p:attrNameLst>
                                      </p:cBhvr>
                                      <p:tavLst>
                                        <p:tav tm="0">
                                          <p:val>
                                            <p:fltVal val="0"/>
                                          </p:val>
                                        </p:tav>
                                        <p:tav tm="100000">
                                          <p:val>
                                            <p:strVal val="#ppt_w"/>
                                          </p:val>
                                        </p:tav>
                                      </p:tavLst>
                                    </p:anim>
                                    <p:anim calcmode="lin" valueType="num">
                                      <p:cBhvr>
                                        <p:cTn id="79" dur="500" fill="hold"/>
                                        <p:tgtEl>
                                          <p:spTgt spid="13"/>
                                        </p:tgtEl>
                                        <p:attrNameLst>
                                          <p:attrName>ppt_h</p:attrName>
                                        </p:attrNameLst>
                                      </p:cBhvr>
                                      <p:tavLst>
                                        <p:tav tm="0">
                                          <p:val>
                                            <p:fltVal val="0"/>
                                          </p:val>
                                        </p:tav>
                                        <p:tav tm="100000">
                                          <p:val>
                                            <p:strVal val="#ppt_h"/>
                                          </p:val>
                                        </p:tav>
                                      </p:tavLst>
                                    </p:anim>
                                    <p:anim calcmode="lin" valueType="num">
                                      <p:cBhvr>
                                        <p:cTn id="80" dur="500" fill="hold"/>
                                        <p:tgtEl>
                                          <p:spTgt spid="13"/>
                                        </p:tgtEl>
                                        <p:attrNameLst>
                                          <p:attrName>style.rotation</p:attrName>
                                        </p:attrNameLst>
                                      </p:cBhvr>
                                      <p:tavLst>
                                        <p:tav tm="0">
                                          <p:val>
                                            <p:fltVal val="90"/>
                                          </p:val>
                                        </p:tav>
                                        <p:tav tm="100000">
                                          <p:val>
                                            <p:fltVal val="0"/>
                                          </p:val>
                                        </p:tav>
                                      </p:tavLst>
                                    </p:anim>
                                    <p:animEffect transition="in" filter="fade">
                                      <p:cBhvr>
                                        <p:cTn id="81" dur="500"/>
                                        <p:tgtEl>
                                          <p:spTgt spid="13"/>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p:cTn id="84" dur="500" fill="hold"/>
                                        <p:tgtEl>
                                          <p:spTgt spid="16"/>
                                        </p:tgtEl>
                                        <p:attrNameLst>
                                          <p:attrName>ppt_w</p:attrName>
                                        </p:attrNameLst>
                                      </p:cBhvr>
                                      <p:tavLst>
                                        <p:tav tm="0">
                                          <p:val>
                                            <p:fltVal val="0"/>
                                          </p:val>
                                        </p:tav>
                                        <p:tav tm="100000">
                                          <p:val>
                                            <p:strVal val="#ppt_w"/>
                                          </p:val>
                                        </p:tav>
                                      </p:tavLst>
                                    </p:anim>
                                    <p:anim calcmode="lin" valueType="num">
                                      <p:cBhvr>
                                        <p:cTn id="85" dur="500" fill="hold"/>
                                        <p:tgtEl>
                                          <p:spTgt spid="16"/>
                                        </p:tgtEl>
                                        <p:attrNameLst>
                                          <p:attrName>ppt_h</p:attrName>
                                        </p:attrNameLst>
                                      </p:cBhvr>
                                      <p:tavLst>
                                        <p:tav tm="0">
                                          <p:val>
                                            <p:fltVal val="0"/>
                                          </p:val>
                                        </p:tav>
                                        <p:tav tm="100000">
                                          <p:val>
                                            <p:strVal val="#ppt_h"/>
                                          </p:val>
                                        </p:tav>
                                      </p:tavLst>
                                    </p:anim>
                                    <p:anim calcmode="lin" valueType="num">
                                      <p:cBhvr>
                                        <p:cTn id="86" dur="500" fill="hold"/>
                                        <p:tgtEl>
                                          <p:spTgt spid="16"/>
                                        </p:tgtEl>
                                        <p:attrNameLst>
                                          <p:attrName>style.rotation</p:attrName>
                                        </p:attrNameLst>
                                      </p:cBhvr>
                                      <p:tavLst>
                                        <p:tav tm="0">
                                          <p:val>
                                            <p:fltVal val="90"/>
                                          </p:val>
                                        </p:tav>
                                        <p:tav tm="100000">
                                          <p:val>
                                            <p:fltVal val="0"/>
                                          </p:val>
                                        </p:tav>
                                      </p:tavLst>
                                    </p:anim>
                                    <p:animEffect transition="in" filter="fade">
                                      <p:cBhvr>
                                        <p:cTn id="8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p:bldP spid="11" grpId="0"/>
      <p:bldP spid="12" grpId="0"/>
      <p:bldP spid="13" grpId="0"/>
      <p:bldP spid="14" grpId="0"/>
      <p:bldP spid="15" grpId="0"/>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 name="TextBox 6"/>
          <p:cNvSpPr txBox="1"/>
          <p:nvPr/>
        </p:nvSpPr>
        <p:spPr>
          <a:xfrm>
            <a:off x="4187059" y="2399272"/>
            <a:ext cx="5400600"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三、不足之处及原因分析</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grpSp>
        <p:nvGrpSpPr>
          <p:cNvPr id="47" name="组合 46"/>
          <p:cNvGrpSpPr/>
          <p:nvPr/>
        </p:nvGrpSpPr>
        <p:grpSpPr>
          <a:xfrm>
            <a:off x="4010151" y="3305425"/>
            <a:ext cx="2930283" cy="400110"/>
            <a:chOff x="3276600" y="3624263"/>
            <a:chExt cx="2340308" cy="319553"/>
          </a:xfrm>
        </p:grpSpPr>
        <p:grpSp>
          <p:nvGrpSpPr>
            <p:cNvPr id="48" name="Group 10"/>
            <p:cNvGrpSpPr>
              <a:grpSpLocks/>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9"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某些问题认识上不足</a:t>
              </a:r>
            </a:p>
          </p:txBody>
        </p:sp>
      </p:grpSp>
      <p:grpSp>
        <p:nvGrpSpPr>
          <p:cNvPr id="52" name="组合 51"/>
          <p:cNvGrpSpPr/>
          <p:nvPr/>
        </p:nvGrpSpPr>
        <p:grpSpPr>
          <a:xfrm>
            <a:off x="4010152" y="3712976"/>
            <a:ext cx="3186764" cy="400110"/>
            <a:chOff x="3276600" y="3624263"/>
            <a:chExt cx="2545150" cy="319553"/>
          </a:xfrm>
        </p:grpSpPr>
        <p:grpSp>
          <p:nvGrpSpPr>
            <p:cNvPr id="53" name="Group 10"/>
            <p:cNvGrpSpPr>
              <a:grpSpLocks/>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4" name="Text Box 13"/>
            <p:cNvSpPr txBox="1">
              <a:spLocks noChangeArrowheads="1"/>
            </p:cNvSpPr>
            <p:nvPr/>
          </p:nvSpPr>
          <p:spPr bwMode="auto">
            <a:xfrm>
              <a:off x="3625850" y="3624263"/>
              <a:ext cx="2195900"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一些目标制定脱离实际</a:t>
              </a:r>
            </a:p>
          </p:txBody>
        </p:sp>
      </p:grpSp>
      <p:grpSp>
        <p:nvGrpSpPr>
          <p:cNvPr id="57" name="组合 56"/>
          <p:cNvGrpSpPr/>
          <p:nvPr/>
        </p:nvGrpSpPr>
        <p:grpSpPr>
          <a:xfrm>
            <a:off x="4010154" y="4132076"/>
            <a:ext cx="2417322" cy="400110"/>
            <a:chOff x="3276600" y="3624263"/>
            <a:chExt cx="1930625" cy="319553"/>
          </a:xfrm>
        </p:grpSpPr>
        <p:grpSp>
          <p:nvGrpSpPr>
            <p:cNvPr id="58" name="Group 10"/>
            <p:cNvGrpSpPr>
              <a:grpSpLocks/>
            </p:cNvGrpSpPr>
            <p:nvPr/>
          </p:nvGrpSpPr>
          <p:grpSpPr bwMode="auto">
            <a:xfrm>
              <a:off x="3276600" y="3649663"/>
              <a:ext cx="282575" cy="282575"/>
              <a:chOff x="0" y="0"/>
              <a:chExt cx="2494" cy="2494"/>
            </a:xfrm>
          </p:grpSpPr>
          <p:sp>
            <p:nvSpPr>
              <p:cNvPr id="6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9"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执行力有待加强</a:t>
              </a:r>
            </a:p>
          </p:txBody>
        </p:sp>
      </p:grpSp>
      <p:grpSp>
        <p:nvGrpSpPr>
          <p:cNvPr id="62" name="组合 61"/>
          <p:cNvGrpSpPr/>
          <p:nvPr/>
        </p:nvGrpSpPr>
        <p:grpSpPr>
          <a:xfrm>
            <a:off x="7501056" y="3337228"/>
            <a:ext cx="2930283" cy="400110"/>
            <a:chOff x="3276600" y="3624263"/>
            <a:chExt cx="2340308" cy="319553"/>
          </a:xfrm>
        </p:grpSpPr>
        <p:grpSp>
          <p:nvGrpSpPr>
            <p:cNvPr id="63" name="Group 10"/>
            <p:cNvGrpSpPr>
              <a:grpSpLocks/>
            </p:cNvGrpSpPr>
            <p:nvPr/>
          </p:nvGrpSpPr>
          <p:grpSpPr bwMode="auto">
            <a:xfrm>
              <a:off x="3276600" y="3649663"/>
              <a:ext cx="282575" cy="282575"/>
              <a:chOff x="0" y="0"/>
              <a:chExt cx="2494" cy="2494"/>
            </a:xfrm>
          </p:grpSpPr>
          <p:sp>
            <p:nvSpPr>
              <p:cNvPr id="6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64"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对竞争对手分析不够</a:t>
              </a:r>
            </a:p>
          </p:txBody>
        </p:sp>
      </p:grpSp>
      <p:grpSp>
        <p:nvGrpSpPr>
          <p:cNvPr id="67" name="组合 66"/>
          <p:cNvGrpSpPr/>
          <p:nvPr/>
        </p:nvGrpSpPr>
        <p:grpSpPr>
          <a:xfrm>
            <a:off x="7501057" y="3731966"/>
            <a:ext cx="2673803" cy="400110"/>
            <a:chOff x="3276600" y="3624263"/>
            <a:chExt cx="2135467" cy="319553"/>
          </a:xfrm>
        </p:grpSpPr>
        <p:grpSp>
          <p:nvGrpSpPr>
            <p:cNvPr id="68" name="Group 10"/>
            <p:cNvGrpSpPr>
              <a:grpSpLocks/>
            </p:cNvGrpSpPr>
            <p:nvPr/>
          </p:nvGrpSpPr>
          <p:grpSpPr bwMode="auto">
            <a:xfrm>
              <a:off x="3276600" y="3649663"/>
              <a:ext cx="282575" cy="282575"/>
              <a:chOff x="0" y="0"/>
              <a:chExt cx="2494" cy="2494"/>
            </a:xfrm>
          </p:grpSpPr>
          <p:sp>
            <p:nvSpPr>
              <p:cNvPr id="7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69" name="Text Box 13"/>
            <p:cNvSpPr txBox="1">
              <a:spLocks noChangeArrowheads="1"/>
            </p:cNvSpPr>
            <p:nvPr/>
          </p:nvSpPr>
          <p:spPr bwMode="auto">
            <a:xfrm>
              <a:off x="3625850" y="3624263"/>
              <a:ext cx="178621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自身能力有待提高</a:t>
              </a:r>
            </a:p>
          </p:txBody>
        </p:sp>
      </p:grpSp>
      <p:grpSp>
        <p:nvGrpSpPr>
          <p:cNvPr id="36" name="组合 35"/>
          <p:cNvGrpSpPr>
            <a:grpSpLocks noChangeAspect="1"/>
          </p:cNvGrpSpPr>
          <p:nvPr/>
        </p:nvGrpSpPr>
        <p:grpSpPr>
          <a:xfrm>
            <a:off x="1280874" y="2307031"/>
            <a:ext cx="2095406" cy="2124000"/>
            <a:chOff x="10019977" y="-551766"/>
            <a:chExt cx="2093913" cy="2122488"/>
          </a:xfrm>
          <a:solidFill>
            <a:schemeClr val="tx1"/>
          </a:solidFill>
        </p:grpSpPr>
        <p:sp>
          <p:nvSpPr>
            <p:cNvPr id="37"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38"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954981228"/>
      </p:ext>
    </p:extLst>
  </p:cSld>
  <p:clrMapOvr>
    <a:masterClrMapping/>
  </p:clrMapOvr>
  <p:transition spd="slow" advClick="0" advTm="646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Effect transition="in" filter="fade">
                                      <p:cBhvr>
                                        <p:cTn id="9" dur="1000"/>
                                        <p:tgtEl>
                                          <p:spTgt spid="3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par>
                          <p:cTn id="29" fill="hold">
                            <p:stCondLst>
                              <p:cond delay="4500"/>
                            </p:stCondLst>
                            <p:childTnLst>
                              <p:par>
                                <p:cTn id="30" presetID="2" presetClass="entr" presetSubtype="12"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0-#ppt_w/2"/>
                                          </p:val>
                                        </p:tav>
                                        <p:tav tm="100000">
                                          <p:val>
                                            <p:strVal val="#ppt_x"/>
                                          </p:val>
                                        </p:tav>
                                      </p:tavLst>
                                    </p:anim>
                                    <p:anim calcmode="lin" valueType="num">
                                      <p:cBhvr additive="base">
                                        <p:cTn id="33" dur="500" fill="hold"/>
                                        <p:tgtEl>
                                          <p:spTgt spid="47"/>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1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1+#ppt_h/2"/>
                                          </p:val>
                                        </p:tav>
                                        <p:tav tm="100000">
                                          <p:val>
                                            <p:strVal val="#ppt_y"/>
                                          </p:val>
                                        </p:tav>
                                      </p:tavLst>
                                    </p:anim>
                                  </p:childTnLst>
                                </p:cTn>
                              </p:par>
                              <p:par>
                                <p:cTn id="38" presetID="2" presetClass="entr" presetSubtype="12" fill="hold" nodeType="withEffect">
                                  <p:stCondLst>
                                    <p:cond delay="20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0-#ppt_w/2"/>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12" fill="hold" nodeType="withEffect">
                                  <p:stCondLst>
                                    <p:cond delay="30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0-#ppt_w/2"/>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par>
                                <p:cTn id="46" presetID="2" presetClass="entr" presetSubtype="12" fill="hold" nodeType="withEffect">
                                  <p:stCondLst>
                                    <p:cond delay="400"/>
                                  </p:stCondLst>
                                  <p:childTnLst>
                                    <p:set>
                                      <p:cBhvr>
                                        <p:cTn id="47" dur="1" fill="hold">
                                          <p:stCondLst>
                                            <p:cond delay="0"/>
                                          </p:stCondLst>
                                        </p:cTn>
                                        <p:tgtEl>
                                          <p:spTgt spid="67"/>
                                        </p:tgtEl>
                                        <p:attrNameLst>
                                          <p:attrName>style.visibility</p:attrName>
                                        </p:attrNameLst>
                                      </p:cBhvr>
                                      <p:to>
                                        <p:strVal val="visible"/>
                                      </p:to>
                                    </p:set>
                                    <p:anim calcmode="lin" valueType="num">
                                      <p:cBhvr additive="base">
                                        <p:cTn id="48" dur="500" fill="hold"/>
                                        <p:tgtEl>
                                          <p:spTgt spid="67"/>
                                        </p:tgtEl>
                                        <p:attrNameLst>
                                          <p:attrName>ppt_x</p:attrName>
                                        </p:attrNameLst>
                                      </p:cBhvr>
                                      <p:tavLst>
                                        <p:tav tm="0">
                                          <p:val>
                                            <p:strVal val="0-#ppt_w/2"/>
                                          </p:val>
                                        </p:tav>
                                        <p:tav tm="100000">
                                          <p:val>
                                            <p:strVal val="#ppt_x"/>
                                          </p:val>
                                        </p:tav>
                                      </p:tavLst>
                                    </p:anim>
                                    <p:anim calcmode="lin" valueType="num">
                                      <p:cBhvr additive="base">
                                        <p:cTn id="4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3262432" cy="461665"/>
          </a:xfrm>
          <a:prstGeom prst="rect">
            <a:avLst/>
          </a:prstGeom>
          <a:noFill/>
        </p:spPr>
        <p:txBody>
          <a:bodyPr wrap="none" rtlCol="0">
            <a:spAutoFit/>
          </a:bodyPr>
          <a:lstStyle/>
          <a:p>
            <a:r>
              <a:rPr lang="zh-CN" altLang="en-US" sz="2400" dirty="0">
                <a:solidFill>
                  <a:srgbClr val="333333"/>
                </a:solidFill>
                <a:latin typeface="微软雅黑"/>
                <a:ea typeface="微软雅黑"/>
              </a:rPr>
              <a:t>部分计划制定脱离现实</a:t>
            </a: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22" name="Freeform 6"/>
          <p:cNvSpPr>
            <a:spLocks/>
          </p:cNvSpPr>
          <p:nvPr/>
        </p:nvSpPr>
        <p:spPr bwMode="auto">
          <a:xfrm>
            <a:off x="612556" y="1412776"/>
            <a:ext cx="4138908" cy="4938068"/>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p:cNvSpPr>
          <p:nvPr/>
        </p:nvSpPr>
        <p:spPr bwMode="auto">
          <a:xfrm>
            <a:off x="4005401" y="3107804"/>
            <a:ext cx="2740007" cy="3269060"/>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椭圆 23"/>
          <p:cNvSpPr/>
          <p:nvPr/>
        </p:nvSpPr>
        <p:spPr bwMode="auto">
          <a:xfrm>
            <a:off x="3829128" y="1700808"/>
            <a:ext cx="936104" cy="936104"/>
          </a:xfrm>
          <a:prstGeom prst="ellipse">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5" name="椭圆 24"/>
          <p:cNvSpPr/>
          <p:nvPr/>
        </p:nvSpPr>
        <p:spPr bwMode="auto">
          <a:xfrm>
            <a:off x="6171414" y="3429000"/>
            <a:ext cx="782712" cy="782712"/>
          </a:xfrm>
          <a:prstGeom prst="ellipse">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6" name="TextBox 25"/>
          <p:cNvSpPr txBox="1"/>
          <p:nvPr/>
        </p:nvSpPr>
        <p:spPr>
          <a:xfrm>
            <a:off x="3829947" y="1891861"/>
            <a:ext cx="952505" cy="553998"/>
          </a:xfrm>
          <a:prstGeom prst="rect">
            <a:avLst/>
          </a:prstGeom>
          <a:noFill/>
        </p:spPr>
        <p:txBody>
          <a:bodyPr wrap="none" rtlCol="0">
            <a:spAutoFit/>
          </a:bodyPr>
          <a:lstStyle/>
          <a:p>
            <a:r>
              <a:rPr lang="en-US" altLang="zh-CN" sz="3000" dirty="0">
                <a:solidFill>
                  <a:srgbClr val="F8F8F8"/>
                </a:solidFill>
              </a:rPr>
              <a:t>75%</a:t>
            </a:r>
            <a:endParaRPr lang="zh-CN" altLang="en-US" sz="3000" dirty="0">
              <a:solidFill>
                <a:srgbClr val="F8F8F8"/>
              </a:solidFill>
            </a:endParaRPr>
          </a:p>
        </p:txBody>
      </p:sp>
      <p:sp>
        <p:nvSpPr>
          <p:cNvPr id="27" name="TextBox 26"/>
          <p:cNvSpPr txBox="1"/>
          <p:nvPr/>
        </p:nvSpPr>
        <p:spPr>
          <a:xfrm>
            <a:off x="6188036" y="3589523"/>
            <a:ext cx="801823" cy="461665"/>
          </a:xfrm>
          <a:prstGeom prst="rect">
            <a:avLst/>
          </a:prstGeom>
          <a:noFill/>
        </p:spPr>
        <p:txBody>
          <a:bodyPr wrap="none" rtlCol="0">
            <a:spAutoFit/>
          </a:bodyPr>
          <a:lstStyle/>
          <a:p>
            <a:r>
              <a:rPr lang="en-US" altLang="zh-CN" sz="2400" dirty="0">
                <a:solidFill>
                  <a:srgbClr val="F8F8F8"/>
                </a:solidFill>
              </a:rPr>
              <a:t>34%</a:t>
            </a:r>
            <a:endParaRPr lang="zh-CN" altLang="en-US" sz="2400" dirty="0">
              <a:solidFill>
                <a:srgbClr val="F8F8F8"/>
              </a:solidFill>
            </a:endParaRPr>
          </a:p>
        </p:txBody>
      </p:sp>
      <p:sp>
        <p:nvSpPr>
          <p:cNvPr id="28" name="TextBox 27"/>
          <p:cNvSpPr txBox="1"/>
          <p:nvPr/>
        </p:nvSpPr>
        <p:spPr>
          <a:xfrm>
            <a:off x="2179308" y="1933037"/>
            <a:ext cx="1005403" cy="584775"/>
          </a:xfrm>
          <a:prstGeom prst="rect">
            <a:avLst/>
          </a:prstGeom>
          <a:noFill/>
        </p:spPr>
        <p:txBody>
          <a:bodyPr wrap="none" rtlCol="0">
            <a:spAutoFit/>
          </a:bodyPr>
          <a:lstStyle/>
          <a:p>
            <a:r>
              <a:rPr lang="zh-CN" altLang="en-US" sz="3200" dirty="0">
                <a:solidFill>
                  <a:srgbClr val="F8F8F8"/>
                </a:solidFill>
                <a:latin typeface="+mj-ea"/>
                <a:ea typeface="+mj-ea"/>
              </a:rPr>
              <a:t>目标</a:t>
            </a:r>
          </a:p>
        </p:txBody>
      </p:sp>
      <p:sp>
        <p:nvSpPr>
          <p:cNvPr id="29" name="TextBox 28"/>
          <p:cNvSpPr txBox="1"/>
          <p:nvPr/>
        </p:nvSpPr>
        <p:spPr>
          <a:xfrm>
            <a:off x="1273845" y="2690788"/>
            <a:ext cx="2611611" cy="1754326"/>
          </a:xfrm>
          <a:prstGeom prst="rect">
            <a:avLst/>
          </a:prstGeom>
          <a:noFill/>
        </p:spPr>
        <p:txBody>
          <a:bodyPr wrap="square" rtlCol="0">
            <a:spAutoFit/>
          </a:bodyPr>
          <a:lstStyle/>
          <a:p>
            <a:pPr algn="ctr"/>
            <a:r>
              <a:rPr lang="zh-CN" altLang="en-US" dirty="0">
                <a:solidFill>
                  <a:srgbClr val="F8F8F8"/>
                </a:solidFill>
                <a:latin typeface="+mn-ea"/>
                <a:ea typeface="+mn-ea"/>
              </a:rPr>
              <a:t>请输入您的文字对目标进行说明请输入您的文字对目标进行说明请输入您的文字对目标进行说明</a:t>
            </a:r>
          </a:p>
          <a:p>
            <a:pPr algn="ctr"/>
            <a:endParaRPr lang="zh-CN" altLang="en-US" dirty="0">
              <a:solidFill>
                <a:srgbClr val="F8F8F8"/>
              </a:solidFill>
              <a:latin typeface="+mn-ea"/>
              <a:ea typeface="+mn-ea"/>
            </a:endParaRPr>
          </a:p>
        </p:txBody>
      </p:sp>
      <p:sp>
        <p:nvSpPr>
          <p:cNvPr id="30" name="TextBox 29"/>
          <p:cNvSpPr txBox="1"/>
          <p:nvPr/>
        </p:nvSpPr>
        <p:spPr>
          <a:xfrm>
            <a:off x="4932617" y="3469737"/>
            <a:ext cx="1005403" cy="584775"/>
          </a:xfrm>
          <a:prstGeom prst="rect">
            <a:avLst/>
          </a:prstGeom>
          <a:noFill/>
        </p:spPr>
        <p:txBody>
          <a:bodyPr wrap="none" rtlCol="0">
            <a:spAutoFit/>
          </a:bodyPr>
          <a:lstStyle/>
          <a:p>
            <a:r>
              <a:rPr lang="zh-CN" altLang="en-US" sz="3200" dirty="0">
                <a:solidFill>
                  <a:srgbClr val="F8F8F8"/>
                </a:solidFill>
                <a:latin typeface="+mj-ea"/>
                <a:ea typeface="+mj-ea"/>
              </a:rPr>
              <a:t>实际</a:t>
            </a:r>
          </a:p>
        </p:txBody>
      </p:sp>
      <p:sp>
        <p:nvSpPr>
          <p:cNvPr id="31" name="TextBox 30"/>
          <p:cNvSpPr txBox="1"/>
          <p:nvPr/>
        </p:nvSpPr>
        <p:spPr>
          <a:xfrm>
            <a:off x="4231870" y="4265588"/>
            <a:ext cx="2406895" cy="646331"/>
          </a:xfrm>
          <a:prstGeom prst="rect">
            <a:avLst/>
          </a:prstGeom>
          <a:noFill/>
        </p:spPr>
        <p:txBody>
          <a:bodyPr wrap="square" rtlCol="0">
            <a:spAutoFit/>
          </a:bodyPr>
          <a:lstStyle/>
          <a:p>
            <a:pPr algn="ctr"/>
            <a:r>
              <a:rPr lang="zh-CN" altLang="en-US" dirty="0">
                <a:solidFill>
                  <a:srgbClr val="F8F8F8"/>
                </a:solidFill>
                <a:latin typeface="+mn-ea"/>
                <a:ea typeface="+mn-ea"/>
              </a:rPr>
              <a:t>请输入您的</a:t>
            </a:r>
            <a:r>
              <a:rPr lang="zh-CN" altLang="en-US">
                <a:solidFill>
                  <a:srgbClr val="F8F8F8"/>
                </a:solidFill>
                <a:latin typeface="+mn-ea"/>
                <a:ea typeface="+mn-ea"/>
              </a:rPr>
              <a:t>文字对实际情况进行说明</a:t>
            </a:r>
            <a:endParaRPr lang="zh-CN" altLang="en-US" dirty="0">
              <a:solidFill>
                <a:srgbClr val="F8F8F8"/>
              </a:solidFill>
              <a:latin typeface="+mn-ea"/>
              <a:ea typeface="+mn-ea"/>
            </a:endParaRPr>
          </a:p>
        </p:txBody>
      </p:sp>
      <p:sp>
        <p:nvSpPr>
          <p:cNvPr id="32" name="TextBox 31"/>
          <p:cNvSpPr txBox="1"/>
          <p:nvPr/>
        </p:nvSpPr>
        <p:spPr>
          <a:xfrm>
            <a:off x="4946253" y="1609871"/>
            <a:ext cx="5734190" cy="646331"/>
          </a:xfrm>
          <a:prstGeom prst="rect">
            <a:avLst/>
          </a:prstGeom>
          <a:noFill/>
        </p:spPr>
        <p:txBody>
          <a:bodyPr wrap="square" rtlCol="0">
            <a:spAutoFit/>
          </a:bodyPr>
          <a:lstStyle/>
          <a:p>
            <a:r>
              <a:rPr lang="zh-CN" altLang="en-US" dirty="0">
                <a:solidFill>
                  <a:schemeClr val="tx2"/>
                </a:solidFill>
                <a:latin typeface="+mn-ea"/>
                <a:ea typeface="+mn-ea"/>
              </a:rPr>
              <a:t>请输入您的文字请输入您的文字请输入您的文字请输入您的文字请输入您的文字</a:t>
            </a:r>
          </a:p>
        </p:txBody>
      </p:sp>
      <p:sp>
        <p:nvSpPr>
          <p:cNvPr id="33" name="TextBox 32"/>
          <p:cNvSpPr txBox="1"/>
          <p:nvPr/>
        </p:nvSpPr>
        <p:spPr>
          <a:xfrm>
            <a:off x="7800659" y="3438671"/>
            <a:ext cx="2879784" cy="1200329"/>
          </a:xfrm>
          <a:prstGeom prst="rect">
            <a:avLst/>
          </a:prstGeom>
          <a:noFill/>
        </p:spPr>
        <p:txBody>
          <a:bodyPr wrap="square" rtlCol="0">
            <a:spAutoFit/>
          </a:bodyPr>
          <a:lstStyle/>
          <a:p>
            <a:r>
              <a:rPr lang="zh-CN" altLang="en-US" dirty="0">
                <a:solidFill>
                  <a:schemeClr val="tx2"/>
                </a:solidFill>
                <a:latin typeface="+mn-ea"/>
                <a:ea typeface="+mn-ea"/>
              </a:rPr>
              <a:t>请输入您的文字请输入您的文字请输入您的文字请输入您的文字请输入您的文字</a:t>
            </a:r>
          </a:p>
        </p:txBody>
      </p:sp>
    </p:spTree>
    <p:extLst>
      <p:ext uri="{BB962C8B-B14F-4D97-AF65-F5344CB8AC3E}">
        <p14:creationId xmlns:p14="http://schemas.microsoft.com/office/powerpoint/2010/main" val="425400941"/>
      </p:ext>
    </p:extLst>
  </p:cSld>
  <p:clrMapOvr>
    <a:masterClrMapping/>
  </p:clrMapOvr>
  <p:transition spd="slow" advTm="9086">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60"/>
                            </p:stCondLst>
                            <p:childTnLst>
                              <p:par>
                                <p:cTn id="23" presetID="26"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435">
                                          <p:stCondLst>
                                            <p:cond delay="0"/>
                                          </p:stCondLst>
                                        </p:cTn>
                                        <p:tgtEl>
                                          <p:spTgt spid="22"/>
                                        </p:tgtEl>
                                      </p:cBhvr>
                                    </p:animEffect>
                                    <p:anim calcmode="lin" valueType="num">
                                      <p:cBhvr>
                                        <p:cTn id="26" dur="1367"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7" dur="498"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8" dur="498" tmFilter="0, 0; 0.125,0.2665; 0.25,0.4; 0.375,0.465; 0.5,0.5;  0.625,0.535; 0.75,0.6; 0.875,0.7335; 1,1">
                                          <p:stCondLst>
                                            <p:cond delay="498"/>
                                          </p:stCondLst>
                                        </p:cTn>
                                        <p:tgtEl>
                                          <p:spTgt spid="22"/>
                                        </p:tgtEl>
                                        <p:attrNameLst>
                                          <p:attrName>ppt_y</p:attrName>
                                        </p:attrNameLst>
                                      </p:cBhvr>
                                      <p:tavLst>
                                        <p:tav tm="0" fmla="#ppt_y-sin(pi*$)/9">
                                          <p:val>
                                            <p:fltVal val="0"/>
                                          </p:val>
                                        </p:tav>
                                        <p:tav tm="100000">
                                          <p:val>
                                            <p:fltVal val="1"/>
                                          </p:val>
                                        </p:tav>
                                      </p:tavLst>
                                    </p:anim>
                                    <p:anim calcmode="lin" valueType="num">
                                      <p:cBhvr>
                                        <p:cTn id="29" dur="249" tmFilter="0, 0; 0.125,0.2665; 0.25,0.4; 0.375,0.465; 0.5,0.5;  0.625,0.535; 0.75,0.6; 0.875,0.7335; 1,1">
                                          <p:stCondLst>
                                            <p:cond delay="993"/>
                                          </p:stCondLst>
                                        </p:cTn>
                                        <p:tgtEl>
                                          <p:spTgt spid="22"/>
                                        </p:tgtEl>
                                        <p:attrNameLst>
                                          <p:attrName>ppt_y</p:attrName>
                                        </p:attrNameLst>
                                      </p:cBhvr>
                                      <p:tavLst>
                                        <p:tav tm="0" fmla="#ppt_y-sin(pi*$)/27">
                                          <p:val>
                                            <p:fltVal val="0"/>
                                          </p:val>
                                        </p:tav>
                                        <p:tav tm="100000">
                                          <p:val>
                                            <p:fltVal val="1"/>
                                          </p:val>
                                        </p:tav>
                                      </p:tavLst>
                                    </p:anim>
                                    <p:anim calcmode="lin" valueType="num">
                                      <p:cBhvr>
                                        <p:cTn id="30" dur="123" tmFilter="0, 0; 0.125,0.2665; 0.25,0.4; 0.375,0.465; 0.5,0.5;  0.625,0.535; 0.75,0.6; 0.875,0.7335; 1,1">
                                          <p:stCondLst>
                                            <p:cond delay="1242"/>
                                          </p:stCondLst>
                                        </p:cTn>
                                        <p:tgtEl>
                                          <p:spTgt spid="22"/>
                                        </p:tgtEl>
                                        <p:attrNameLst>
                                          <p:attrName>ppt_y</p:attrName>
                                        </p:attrNameLst>
                                      </p:cBhvr>
                                      <p:tavLst>
                                        <p:tav tm="0" fmla="#ppt_y-sin(pi*$)/81">
                                          <p:val>
                                            <p:fltVal val="0"/>
                                          </p:val>
                                        </p:tav>
                                        <p:tav tm="100000">
                                          <p:val>
                                            <p:fltVal val="1"/>
                                          </p:val>
                                        </p:tav>
                                      </p:tavLst>
                                    </p:anim>
                                    <p:animScale>
                                      <p:cBhvr>
                                        <p:cTn id="31" dur="20">
                                          <p:stCondLst>
                                            <p:cond delay="487"/>
                                          </p:stCondLst>
                                        </p:cTn>
                                        <p:tgtEl>
                                          <p:spTgt spid="22"/>
                                        </p:tgtEl>
                                      </p:cBhvr>
                                      <p:to x="100000" y="60000"/>
                                    </p:animScale>
                                    <p:animScale>
                                      <p:cBhvr>
                                        <p:cTn id="32" dur="124" decel="50000">
                                          <p:stCondLst>
                                            <p:cond delay="507"/>
                                          </p:stCondLst>
                                        </p:cTn>
                                        <p:tgtEl>
                                          <p:spTgt spid="22"/>
                                        </p:tgtEl>
                                      </p:cBhvr>
                                      <p:to x="100000" y="100000"/>
                                    </p:animScale>
                                    <p:animScale>
                                      <p:cBhvr>
                                        <p:cTn id="33" dur="20">
                                          <p:stCondLst>
                                            <p:cond delay="984"/>
                                          </p:stCondLst>
                                        </p:cTn>
                                        <p:tgtEl>
                                          <p:spTgt spid="22"/>
                                        </p:tgtEl>
                                      </p:cBhvr>
                                      <p:to x="100000" y="80000"/>
                                    </p:animScale>
                                    <p:animScale>
                                      <p:cBhvr>
                                        <p:cTn id="34" dur="124" decel="50000">
                                          <p:stCondLst>
                                            <p:cond delay="1004"/>
                                          </p:stCondLst>
                                        </p:cTn>
                                        <p:tgtEl>
                                          <p:spTgt spid="22"/>
                                        </p:tgtEl>
                                      </p:cBhvr>
                                      <p:to x="100000" y="100000"/>
                                    </p:animScale>
                                    <p:animScale>
                                      <p:cBhvr>
                                        <p:cTn id="35" dur="20">
                                          <p:stCondLst>
                                            <p:cond delay="1231"/>
                                          </p:stCondLst>
                                        </p:cTn>
                                        <p:tgtEl>
                                          <p:spTgt spid="22"/>
                                        </p:tgtEl>
                                      </p:cBhvr>
                                      <p:to x="100000" y="90000"/>
                                    </p:animScale>
                                    <p:animScale>
                                      <p:cBhvr>
                                        <p:cTn id="36" dur="124" decel="50000">
                                          <p:stCondLst>
                                            <p:cond delay="1251"/>
                                          </p:stCondLst>
                                        </p:cTn>
                                        <p:tgtEl>
                                          <p:spTgt spid="22"/>
                                        </p:tgtEl>
                                      </p:cBhvr>
                                      <p:to x="100000" y="100000"/>
                                    </p:animScale>
                                    <p:animScale>
                                      <p:cBhvr>
                                        <p:cTn id="37" dur="20">
                                          <p:stCondLst>
                                            <p:cond delay="1356"/>
                                          </p:stCondLst>
                                        </p:cTn>
                                        <p:tgtEl>
                                          <p:spTgt spid="22"/>
                                        </p:tgtEl>
                                      </p:cBhvr>
                                      <p:to x="100000" y="95000"/>
                                    </p:animScale>
                                    <p:animScale>
                                      <p:cBhvr>
                                        <p:cTn id="38" dur="124" decel="50000">
                                          <p:stCondLst>
                                            <p:cond delay="1376"/>
                                          </p:stCondLst>
                                        </p:cTn>
                                        <p:tgtEl>
                                          <p:spTgt spid="22"/>
                                        </p:tgtEl>
                                      </p:cBhvr>
                                      <p:to x="100000" y="100000"/>
                                    </p:animScale>
                                  </p:childTnLst>
                                </p:cTn>
                              </p:par>
                              <p:par>
                                <p:cTn id="39" presetID="26" presetClass="entr" presetSubtype="0"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435">
                                          <p:stCondLst>
                                            <p:cond delay="0"/>
                                          </p:stCondLst>
                                        </p:cTn>
                                        <p:tgtEl>
                                          <p:spTgt spid="23"/>
                                        </p:tgtEl>
                                      </p:cBhvr>
                                    </p:animEffect>
                                    <p:anim calcmode="lin" valueType="num">
                                      <p:cBhvr>
                                        <p:cTn id="42" dur="1367"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3" dur="498"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4" dur="498" tmFilter="0, 0; 0.125,0.2665; 0.25,0.4; 0.375,0.465; 0.5,0.5;  0.625,0.535; 0.75,0.6; 0.875,0.7335; 1,1">
                                          <p:stCondLst>
                                            <p:cond delay="498"/>
                                          </p:stCondLst>
                                        </p:cTn>
                                        <p:tgtEl>
                                          <p:spTgt spid="23"/>
                                        </p:tgtEl>
                                        <p:attrNameLst>
                                          <p:attrName>ppt_y</p:attrName>
                                        </p:attrNameLst>
                                      </p:cBhvr>
                                      <p:tavLst>
                                        <p:tav tm="0" fmla="#ppt_y-sin(pi*$)/9">
                                          <p:val>
                                            <p:fltVal val="0"/>
                                          </p:val>
                                        </p:tav>
                                        <p:tav tm="100000">
                                          <p:val>
                                            <p:fltVal val="1"/>
                                          </p:val>
                                        </p:tav>
                                      </p:tavLst>
                                    </p:anim>
                                    <p:anim calcmode="lin" valueType="num">
                                      <p:cBhvr>
                                        <p:cTn id="45" dur="249" tmFilter="0, 0; 0.125,0.2665; 0.25,0.4; 0.375,0.465; 0.5,0.5;  0.625,0.535; 0.75,0.6; 0.875,0.7335; 1,1">
                                          <p:stCondLst>
                                            <p:cond delay="993"/>
                                          </p:stCondLst>
                                        </p:cTn>
                                        <p:tgtEl>
                                          <p:spTgt spid="23"/>
                                        </p:tgtEl>
                                        <p:attrNameLst>
                                          <p:attrName>ppt_y</p:attrName>
                                        </p:attrNameLst>
                                      </p:cBhvr>
                                      <p:tavLst>
                                        <p:tav tm="0" fmla="#ppt_y-sin(pi*$)/27">
                                          <p:val>
                                            <p:fltVal val="0"/>
                                          </p:val>
                                        </p:tav>
                                        <p:tav tm="100000">
                                          <p:val>
                                            <p:fltVal val="1"/>
                                          </p:val>
                                        </p:tav>
                                      </p:tavLst>
                                    </p:anim>
                                    <p:anim calcmode="lin" valueType="num">
                                      <p:cBhvr>
                                        <p:cTn id="46" dur="123" tmFilter="0, 0; 0.125,0.2665; 0.25,0.4; 0.375,0.465; 0.5,0.5;  0.625,0.535; 0.75,0.6; 0.875,0.7335; 1,1">
                                          <p:stCondLst>
                                            <p:cond delay="1242"/>
                                          </p:stCondLst>
                                        </p:cTn>
                                        <p:tgtEl>
                                          <p:spTgt spid="23"/>
                                        </p:tgtEl>
                                        <p:attrNameLst>
                                          <p:attrName>ppt_y</p:attrName>
                                        </p:attrNameLst>
                                      </p:cBhvr>
                                      <p:tavLst>
                                        <p:tav tm="0" fmla="#ppt_y-sin(pi*$)/81">
                                          <p:val>
                                            <p:fltVal val="0"/>
                                          </p:val>
                                        </p:tav>
                                        <p:tav tm="100000">
                                          <p:val>
                                            <p:fltVal val="1"/>
                                          </p:val>
                                        </p:tav>
                                      </p:tavLst>
                                    </p:anim>
                                    <p:animScale>
                                      <p:cBhvr>
                                        <p:cTn id="47" dur="20">
                                          <p:stCondLst>
                                            <p:cond delay="487"/>
                                          </p:stCondLst>
                                        </p:cTn>
                                        <p:tgtEl>
                                          <p:spTgt spid="23"/>
                                        </p:tgtEl>
                                      </p:cBhvr>
                                      <p:to x="100000" y="60000"/>
                                    </p:animScale>
                                    <p:animScale>
                                      <p:cBhvr>
                                        <p:cTn id="48" dur="124" decel="50000">
                                          <p:stCondLst>
                                            <p:cond delay="507"/>
                                          </p:stCondLst>
                                        </p:cTn>
                                        <p:tgtEl>
                                          <p:spTgt spid="23"/>
                                        </p:tgtEl>
                                      </p:cBhvr>
                                      <p:to x="100000" y="100000"/>
                                    </p:animScale>
                                    <p:animScale>
                                      <p:cBhvr>
                                        <p:cTn id="49" dur="20">
                                          <p:stCondLst>
                                            <p:cond delay="984"/>
                                          </p:stCondLst>
                                        </p:cTn>
                                        <p:tgtEl>
                                          <p:spTgt spid="23"/>
                                        </p:tgtEl>
                                      </p:cBhvr>
                                      <p:to x="100000" y="80000"/>
                                    </p:animScale>
                                    <p:animScale>
                                      <p:cBhvr>
                                        <p:cTn id="50" dur="124" decel="50000">
                                          <p:stCondLst>
                                            <p:cond delay="1004"/>
                                          </p:stCondLst>
                                        </p:cTn>
                                        <p:tgtEl>
                                          <p:spTgt spid="23"/>
                                        </p:tgtEl>
                                      </p:cBhvr>
                                      <p:to x="100000" y="100000"/>
                                    </p:animScale>
                                    <p:animScale>
                                      <p:cBhvr>
                                        <p:cTn id="51" dur="20">
                                          <p:stCondLst>
                                            <p:cond delay="1231"/>
                                          </p:stCondLst>
                                        </p:cTn>
                                        <p:tgtEl>
                                          <p:spTgt spid="23"/>
                                        </p:tgtEl>
                                      </p:cBhvr>
                                      <p:to x="100000" y="90000"/>
                                    </p:animScale>
                                    <p:animScale>
                                      <p:cBhvr>
                                        <p:cTn id="52" dur="124" decel="50000">
                                          <p:stCondLst>
                                            <p:cond delay="1251"/>
                                          </p:stCondLst>
                                        </p:cTn>
                                        <p:tgtEl>
                                          <p:spTgt spid="23"/>
                                        </p:tgtEl>
                                      </p:cBhvr>
                                      <p:to x="100000" y="100000"/>
                                    </p:animScale>
                                    <p:animScale>
                                      <p:cBhvr>
                                        <p:cTn id="53" dur="20">
                                          <p:stCondLst>
                                            <p:cond delay="1356"/>
                                          </p:stCondLst>
                                        </p:cTn>
                                        <p:tgtEl>
                                          <p:spTgt spid="23"/>
                                        </p:tgtEl>
                                      </p:cBhvr>
                                      <p:to x="100000" y="95000"/>
                                    </p:animScale>
                                    <p:animScale>
                                      <p:cBhvr>
                                        <p:cTn id="54" dur="124" decel="50000">
                                          <p:stCondLst>
                                            <p:cond delay="1376"/>
                                          </p:stCondLst>
                                        </p:cTn>
                                        <p:tgtEl>
                                          <p:spTgt spid="23"/>
                                        </p:tgtEl>
                                      </p:cBhvr>
                                      <p:to x="100000" y="100000"/>
                                    </p:animScale>
                                  </p:childTnLst>
                                </p:cTn>
                              </p:par>
                            </p:childTnLst>
                          </p:cTn>
                        </p:par>
                        <p:par>
                          <p:cTn id="55" fill="hold">
                            <p:stCondLst>
                              <p:cond delay="4060"/>
                            </p:stCondLst>
                            <p:childTnLst>
                              <p:par>
                                <p:cTn id="56" presetID="3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90"/>
                                          </p:val>
                                        </p:tav>
                                        <p:tav tm="100000">
                                          <p:val>
                                            <p:fltVal val="0"/>
                                          </p:val>
                                        </p:tav>
                                      </p:tavLst>
                                    </p:anim>
                                    <p:animEffect transition="in" filter="fade">
                                      <p:cBhvr>
                                        <p:cTn id="61" dur="500"/>
                                        <p:tgtEl>
                                          <p:spTgt spid="28"/>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p:cTn id="64" dur="500" fill="hold"/>
                                        <p:tgtEl>
                                          <p:spTgt spid="29"/>
                                        </p:tgtEl>
                                        <p:attrNameLst>
                                          <p:attrName>ppt_w</p:attrName>
                                        </p:attrNameLst>
                                      </p:cBhvr>
                                      <p:tavLst>
                                        <p:tav tm="0">
                                          <p:val>
                                            <p:fltVal val="0"/>
                                          </p:val>
                                        </p:tav>
                                        <p:tav tm="100000">
                                          <p:val>
                                            <p:strVal val="#ppt_w"/>
                                          </p:val>
                                        </p:tav>
                                      </p:tavLst>
                                    </p:anim>
                                    <p:anim calcmode="lin" valueType="num">
                                      <p:cBhvr>
                                        <p:cTn id="65" dur="500" fill="hold"/>
                                        <p:tgtEl>
                                          <p:spTgt spid="29"/>
                                        </p:tgtEl>
                                        <p:attrNameLst>
                                          <p:attrName>ppt_h</p:attrName>
                                        </p:attrNameLst>
                                      </p:cBhvr>
                                      <p:tavLst>
                                        <p:tav tm="0">
                                          <p:val>
                                            <p:fltVal val="0"/>
                                          </p:val>
                                        </p:tav>
                                        <p:tav tm="100000">
                                          <p:val>
                                            <p:strVal val="#ppt_h"/>
                                          </p:val>
                                        </p:tav>
                                      </p:tavLst>
                                    </p:anim>
                                    <p:anim calcmode="lin" valueType="num">
                                      <p:cBhvr>
                                        <p:cTn id="66" dur="500" fill="hold"/>
                                        <p:tgtEl>
                                          <p:spTgt spid="29"/>
                                        </p:tgtEl>
                                        <p:attrNameLst>
                                          <p:attrName>style.rotation</p:attrName>
                                        </p:attrNameLst>
                                      </p:cBhvr>
                                      <p:tavLst>
                                        <p:tav tm="0">
                                          <p:val>
                                            <p:fltVal val="90"/>
                                          </p:val>
                                        </p:tav>
                                        <p:tav tm="100000">
                                          <p:val>
                                            <p:fltVal val="0"/>
                                          </p:val>
                                        </p:tav>
                                      </p:tavLst>
                                    </p:anim>
                                    <p:animEffect transition="in" filter="fade">
                                      <p:cBhvr>
                                        <p:cTn id="67" dur="500"/>
                                        <p:tgtEl>
                                          <p:spTgt spid="29"/>
                                        </p:tgtEl>
                                      </p:cBhvr>
                                    </p:animEffect>
                                  </p:childTnLst>
                                </p:cTn>
                              </p:par>
                            </p:childTnLst>
                          </p:cTn>
                        </p:par>
                        <p:par>
                          <p:cTn id="68" fill="hold">
                            <p:stCondLst>
                              <p:cond delay="4560"/>
                            </p:stCondLst>
                            <p:childTnLst>
                              <p:par>
                                <p:cTn id="69" presetID="52"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Scale>
                                      <p:cBhvr>
                                        <p:cTn id="71"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24"/>
                                        </p:tgtEl>
                                        <p:attrNameLst>
                                          <p:attrName>ppt_x</p:attrName>
                                          <p:attrName>ppt_y</p:attrName>
                                        </p:attrNameLst>
                                      </p:cBhvr>
                                    </p:animMotion>
                                    <p:animEffect transition="in" filter="fade">
                                      <p:cBhvr>
                                        <p:cTn id="73" dur="1000"/>
                                        <p:tgtEl>
                                          <p:spTgt spid="24"/>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Scale>
                                      <p:cBhvr>
                                        <p:cTn id="7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1000" decel="50000" fill="hold">
                                          <p:stCondLst>
                                            <p:cond delay="0"/>
                                          </p:stCondLst>
                                        </p:cTn>
                                        <p:tgtEl>
                                          <p:spTgt spid="26"/>
                                        </p:tgtEl>
                                        <p:attrNameLst>
                                          <p:attrName>ppt_x</p:attrName>
                                          <p:attrName>ppt_y</p:attrName>
                                        </p:attrNameLst>
                                      </p:cBhvr>
                                    </p:animMotion>
                                    <p:animEffect transition="in" filter="fade">
                                      <p:cBhvr>
                                        <p:cTn id="78" dur="1000"/>
                                        <p:tgtEl>
                                          <p:spTgt spid="26"/>
                                        </p:tgtEl>
                                      </p:cBhvr>
                                    </p:animEffect>
                                  </p:childTnLst>
                                </p:cTn>
                              </p:par>
                            </p:childTnLst>
                          </p:cTn>
                        </p:par>
                        <p:par>
                          <p:cTn id="79" fill="hold">
                            <p:stCondLst>
                              <p:cond delay="5560"/>
                            </p:stCondLst>
                            <p:childTnLst>
                              <p:par>
                                <p:cTn id="80" presetID="22" presetClass="entr" presetSubtype="2"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right)">
                                      <p:cBhvr>
                                        <p:cTn id="82" dur="500"/>
                                        <p:tgtEl>
                                          <p:spTgt spid="32"/>
                                        </p:tgtEl>
                                      </p:cBhvr>
                                    </p:animEffect>
                                  </p:childTnLst>
                                </p:cTn>
                              </p:par>
                            </p:childTnLst>
                          </p:cTn>
                        </p:par>
                        <p:par>
                          <p:cTn id="83" fill="hold">
                            <p:stCondLst>
                              <p:cond delay="6060"/>
                            </p:stCondLst>
                            <p:childTnLst>
                              <p:par>
                                <p:cTn id="84" presetID="31"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500" fill="hold"/>
                                        <p:tgtEl>
                                          <p:spTgt spid="30"/>
                                        </p:tgtEl>
                                        <p:attrNameLst>
                                          <p:attrName>ppt_w</p:attrName>
                                        </p:attrNameLst>
                                      </p:cBhvr>
                                      <p:tavLst>
                                        <p:tav tm="0">
                                          <p:val>
                                            <p:fltVal val="0"/>
                                          </p:val>
                                        </p:tav>
                                        <p:tav tm="100000">
                                          <p:val>
                                            <p:strVal val="#ppt_w"/>
                                          </p:val>
                                        </p:tav>
                                      </p:tavLst>
                                    </p:anim>
                                    <p:anim calcmode="lin" valueType="num">
                                      <p:cBhvr>
                                        <p:cTn id="87" dur="500" fill="hold"/>
                                        <p:tgtEl>
                                          <p:spTgt spid="30"/>
                                        </p:tgtEl>
                                        <p:attrNameLst>
                                          <p:attrName>ppt_h</p:attrName>
                                        </p:attrNameLst>
                                      </p:cBhvr>
                                      <p:tavLst>
                                        <p:tav tm="0">
                                          <p:val>
                                            <p:fltVal val="0"/>
                                          </p:val>
                                        </p:tav>
                                        <p:tav tm="100000">
                                          <p:val>
                                            <p:strVal val="#ppt_h"/>
                                          </p:val>
                                        </p:tav>
                                      </p:tavLst>
                                    </p:anim>
                                    <p:anim calcmode="lin" valueType="num">
                                      <p:cBhvr>
                                        <p:cTn id="88" dur="500" fill="hold"/>
                                        <p:tgtEl>
                                          <p:spTgt spid="30"/>
                                        </p:tgtEl>
                                        <p:attrNameLst>
                                          <p:attrName>style.rotation</p:attrName>
                                        </p:attrNameLst>
                                      </p:cBhvr>
                                      <p:tavLst>
                                        <p:tav tm="0">
                                          <p:val>
                                            <p:fltVal val="90"/>
                                          </p:val>
                                        </p:tav>
                                        <p:tav tm="100000">
                                          <p:val>
                                            <p:fltVal val="0"/>
                                          </p:val>
                                        </p:tav>
                                      </p:tavLst>
                                    </p:anim>
                                    <p:animEffect transition="in" filter="fade">
                                      <p:cBhvr>
                                        <p:cTn id="89" dur="500"/>
                                        <p:tgtEl>
                                          <p:spTgt spid="30"/>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 calcmode="lin" valueType="num">
                                      <p:cBhvr>
                                        <p:cTn id="94" dur="500" fill="hold"/>
                                        <p:tgtEl>
                                          <p:spTgt spid="31"/>
                                        </p:tgtEl>
                                        <p:attrNameLst>
                                          <p:attrName>style.rotation</p:attrName>
                                        </p:attrNameLst>
                                      </p:cBhvr>
                                      <p:tavLst>
                                        <p:tav tm="0">
                                          <p:val>
                                            <p:fltVal val="90"/>
                                          </p:val>
                                        </p:tav>
                                        <p:tav tm="100000">
                                          <p:val>
                                            <p:fltVal val="0"/>
                                          </p:val>
                                        </p:tav>
                                      </p:tavLst>
                                    </p:anim>
                                    <p:animEffect transition="in" filter="fade">
                                      <p:cBhvr>
                                        <p:cTn id="95" dur="500"/>
                                        <p:tgtEl>
                                          <p:spTgt spid="31"/>
                                        </p:tgtEl>
                                      </p:cBhvr>
                                    </p:animEffect>
                                  </p:childTnLst>
                                </p:cTn>
                              </p:par>
                            </p:childTnLst>
                          </p:cTn>
                        </p:par>
                        <p:par>
                          <p:cTn id="96" fill="hold">
                            <p:stCondLst>
                              <p:cond delay="6560"/>
                            </p:stCondLst>
                            <p:childTnLst>
                              <p:par>
                                <p:cTn id="97" presetID="52" presetClass="entr" presetSubtype="0"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Scale>
                                      <p:cBhvr>
                                        <p:cTn id="99"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 dur="1000" decel="50000" fill="hold">
                                          <p:stCondLst>
                                            <p:cond delay="0"/>
                                          </p:stCondLst>
                                        </p:cTn>
                                        <p:tgtEl>
                                          <p:spTgt spid="25"/>
                                        </p:tgtEl>
                                        <p:attrNameLst>
                                          <p:attrName>ppt_x</p:attrName>
                                          <p:attrName>ppt_y</p:attrName>
                                        </p:attrNameLst>
                                      </p:cBhvr>
                                    </p:animMotion>
                                    <p:animEffect transition="in" filter="fade">
                                      <p:cBhvr>
                                        <p:cTn id="101" dur="1000"/>
                                        <p:tgtEl>
                                          <p:spTgt spid="25"/>
                                        </p:tgtEl>
                                      </p:cBhvr>
                                    </p:animEffect>
                                  </p:childTnLst>
                                </p:cTn>
                              </p:par>
                              <p:par>
                                <p:cTn id="102" presetID="52" presetClass="entr" presetSubtype="0" fill="hold" grpId="0" nodeType="withEffect">
                                  <p:stCondLst>
                                    <p:cond delay="0"/>
                                  </p:stCondLst>
                                  <p:childTnLst>
                                    <p:set>
                                      <p:cBhvr>
                                        <p:cTn id="103" dur="1" fill="hold">
                                          <p:stCondLst>
                                            <p:cond delay="0"/>
                                          </p:stCondLst>
                                        </p:cTn>
                                        <p:tgtEl>
                                          <p:spTgt spid="27"/>
                                        </p:tgtEl>
                                        <p:attrNameLst>
                                          <p:attrName>style.visibility</p:attrName>
                                        </p:attrNameLst>
                                      </p:cBhvr>
                                      <p:to>
                                        <p:strVal val="visible"/>
                                      </p:to>
                                    </p:set>
                                    <p:animScale>
                                      <p:cBhvr>
                                        <p:cTn id="104"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5" dur="1000" decel="50000" fill="hold">
                                          <p:stCondLst>
                                            <p:cond delay="0"/>
                                          </p:stCondLst>
                                        </p:cTn>
                                        <p:tgtEl>
                                          <p:spTgt spid="27"/>
                                        </p:tgtEl>
                                        <p:attrNameLst>
                                          <p:attrName>ppt_x</p:attrName>
                                          <p:attrName>ppt_y</p:attrName>
                                        </p:attrNameLst>
                                      </p:cBhvr>
                                    </p:animMotion>
                                    <p:animEffect transition="in" filter="fade">
                                      <p:cBhvr>
                                        <p:cTn id="106" dur="1000"/>
                                        <p:tgtEl>
                                          <p:spTgt spid="27"/>
                                        </p:tgtEl>
                                      </p:cBhvr>
                                    </p:animEffect>
                                  </p:childTnLst>
                                </p:cTn>
                              </p:par>
                            </p:childTnLst>
                          </p:cTn>
                        </p:par>
                        <p:par>
                          <p:cTn id="107" fill="hold">
                            <p:stCondLst>
                              <p:cond delay="7560"/>
                            </p:stCondLst>
                            <p:childTnLst>
                              <p:par>
                                <p:cTn id="108" presetID="22" presetClass="entr" presetSubtype="2" fill="hold" grpId="0"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right)">
                                      <p:cBhvr>
                                        <p:cTn id="1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339102" cy="461665"/>
          </a:xfrm>
          <a:prstGeom prst="rect">
            <a:avLst/>
          </a:prstGeom>
          <a:noFill/>
        </p:spPr>
        <p:txBody>
          <a:bodyPr wrap="none" rtlCol="0">
            <a:spAutoFit/>
          </a:bodyPr>
          <a:lstStyle/>
          <a:p>
            <a:r>
              <a:rPr lang="zh-CN" altLang="en-US" sz="2400" dirty="0">
                <a:solidFill>
                  <a:srgbClr val="4D4D4D"/>
                </a:solidFill>
                <a:latin typeface="微软雅黑"/>
                <a:ea typeface="微软雅黑"/>
              </a:rPr>
              <a:t>执力行有待加强</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 name="等腰三角形 2"/>
          <p:cNvSpPr/>
          <p:nvPr/>
        </p:nvSpPr>
        <p:spPr bwMode="auto">
          <a:xfrm rot="3036074">
            <a:off x="1049417" y="1351030"/>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1"/>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8" name="TextBox 7"/>
          <p:cNvSpPr txBox="1"/>
          <p:nvPr/>
        </p:nvSpPr>
        <p:spPr>
          <a:xfrm>
            <a:off x="1237663" y="1869626"/>
            <a:ext cx="697627" cy="400110"/>
          </a:xfrm>
          <a:prstGeom prst="rect">
            <a:avLst/>
          </a:prstGeom>
          <a:solidFill>
            <a:schemeClr val="tx1"/>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问题一：</a:t>
            </a:r>
            <a:endParaRPr lang="en-US" altLang="zh-CN" dirty="0"/>
          </a:p>
          <a:p>
            <a:r>
              <a:rPr lang="zh-CN" altLang="en-US" dirty="0"/>
              <a:t>不想做</a:t>
            </a:r>
          </a:p>
        </p:txBody>
      </p:sp>
      <p:cxnSp>
        <p:nvCxnSpPr>
          <p:cNvPr id="9" name="直接连接符 8"/>
          <p:cNvCxnSpPr/>
          <p:nvPr/>
        </p:nvCxnSpPr>
        <p:spPr bwMode="auto">
          <a:xfrm>
            <a:off x="2329737" y="1405358"/>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2615909" y="1545403"/>
            <a:ext cx="5040560" cy="923330"/>
          </a:xfrm>
          <a:prstGeom prst="rect">
            <a:avLst/>
          </a:prstGeom>
          <a:noFill/>
        </p:spPr>
        <p:txBody>
          <a:bodyPr wrap="square" rtlCol="0">
            <a:spAutoFit/>
          </a:bodyPr>
          <a:lstStyle/>
          <a:p>
            <a:r>
              <a:rPr lang="zh-CN" altLang="en-US" dirty="0">
                <a:solidFill>
                  <a:schemeClr val="tx2"/>
                </a:solidFill>
                <a:latin typeface="+mn-ea"/>
                <a:ea typeface="+mn-ea"/>
              </a:rPr>
              <a:t>这里输入您的文字内容这里输入您的文字内容这里输入您的文字内容这里输入您的文字内容这里输入您的文字内容</a:t>
            </a:r>
          </a:p>
        </p:txBody>
      </p:sp>
      <p:sp>
        <p:nvSpPr>
          <p:cNvPr id="12" name="等腰三角形 2"/>
          <p:cNvSpPr/>
          <p:nvPr/>
        </p:nvSpPr>
        <p:spPr bwMode="auto">
          <a:xfrm rot="3036074">
            <a:off x="2059351" y="2947818"/>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3" name="TextBox 12"/>
          <p:cNvSpPr txBox="1"/>
          <p:nvPr/>
        </p:nvSpPr>
        <p:spPr>
          <a:xfrm>
            <a:off x="2247597" y="3466414"/>
            <a:ext cx="697627" cy="400110"/>
          </a:xfrm>
          <a:prstGeom prst="rect">
            <a:avLst/>
          </a:prstGeom>
          <a:solidFill>
            <a:schemeClr val="bg1"/>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问题二：</a:t>
            </a:r>
            <a:endParaRPr lang="en-US" altLang="zh-CN" dirty="0"/>
          </a:p>
          <a:p>
            <a:r>
              <a:rPr lang="zh-CN" altLang="en-US" dirty="0"/>
              <a:t>不会做</a:t>
            </a:r>
          </a:p>
        </p:txBody>
      </p:sp>
      <p:cxnSp>
        <p:nvCxnSpPr>
          <p:cNvPr id="14" name="直接连接符 13"/>
          <p:cNvCxnSpPr/>
          <p:nvPr/>
        </p:nvCxnSpPr>
        <p:spPr bwMode="auto">
          <a:xfrm>
            <a:off x="3339671" y="3002146"/>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625843" y="3142191"/>
            <a:ext cx="4174642" cy="923330"/>
          </a:xfrm>
          <a:prstGeom prst="rect">
            <a:avLst/>
          </a:prstGeom>
          <a:noFill/>
        </p:spPr>
        <p:txBody>
          <a:bodyPr wrap="square" rtlCol="0">
            <a:spAutoFit/>
          </a:bodyPr>
          <a:lstStyle/>
          <a:p>
            <a:r>
              <a:rPr lang="zh-CN" altLang="en-US" dirty="0">
                <a:solidFill>
                  <a:schemeClr val="tx2"/>
                </a:solidFill>
                <a:latin typeface="+mn-ea"/>
                <a:ea typeface="+mn-ea"/>
              </a:rPr>
              <a:t>这里输入您的文字内容这里输入您的文字内容这里输入您的文字内容这里输入您的文字内容这里输入您的文字内容</a:t>
            </a:r>
          </a:p>
        </p:txBody>
      </p:sp>
      <p:sp>
        <p:nvSpPr>
          <p:cNvPr id="17" name="等腰三角形 2"/>
          <p:cNvSpPr/>
          <p:nvPr/>
        </p:nvSpPr>
        <p:spPr bwMode="auto">
          <a:xfrm rot="3036074">
            <a:off x="1345332" y="4744800"/>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2"/>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8" name="TextBox 17"/>
          <p:cNvSpPr txBox="1"/>
          <p:nvPr/>
        </p:nvSpPr>
        <p:spPr>
          <a:xfrm>
            <a:off x="1533578" y="5263396"/>
            <a:ext cx="697627" cy="400110"/>
          </a:xfrm>
          <a:prstGeom prst="rect">
            <a:avLst/>
          </a:prstGeom>
          <a:solidFill>
            <a:schemeClr val="tx2"/>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问题三：</a:t>
            </a:r>
            <a:endParaRPr lang="en-US" altLang="zh-CN" dirty="0"/>
          </a:p>
          <a:p>
            <a:r>
              <a:rPr lang="zh-CN" altLang="en-US" dirty="0"/>
              <a:t>做不好</a:t>
            </a:r>
          </a:p>
        </p:txBody>
      </p:sp>
      <p:cxnSp>
        <p:nvCxnSpPr>
          <p:cNvPr id="19" name="直接连接符 18"/>
          <p:cNvCxnSpPr/>
          <p:nvPr/>
        </p:nvCxnSpPr>
        <p:spPr bwMode="auto">
          <a:xfrm>
            <a:off x="2625652" y="4763265"/>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2911824" y="4949672"/>
            <a:ext cx="4672637" cy="923330"/>
          </a:xfrm>
          <a:prstGeom prst="rect">
            <a:avLst/>
          </a:prstGeom>
          <a:noFill/>
        </p:spPr>
        <p:txBody>
          <a:bodyPr wrap="square" rtlCol="0">
            <a:spAutoFit/>
          </a:bodyPr>
          <a:lstStyle/>
          <a:p>
            <a:r>
              <a:rPr lang="zh-CN" altLang="en-US" dirty="0">
                <a:solidFill>
                  <a:schemeClr val="tx2"/>
                </a:solidFill>
                <a:latin typeface="+mn-ea"/>
                <a:ea typeface="+mn-ea"/>
              </a:rPr>
              <a:t>这里输入您的文字内容这里输入您的文字内容这里输入您的文字内容这里输入您的文字内容这里输入您的文字内容</a:t>
            </a:r>
          </a:p>
        </p:txBody>
      </p:sp>
      <p:sp>
        <p:nvSpPr>
          <p:cNvPr id="16" name="Freeform 11"/>
          <p:cNvSpPr>
            <a:spLocks/>
          </p:cNvSpPr>
          <p:nvPr/>
        </p:nvSpPr>
        <p:spPr bwMode="auto">
          <a:xfrm>
            <a:off x="7856538" y="1012825"/>
            <a:ext cx="1831975" cy="2611438"/>
          </a:xfrm>
          <a:custGeom>
            <a:avLst/>
            <a:gdLst>
              <a:gd name="T0" fmla="*/ 2209 w 2293"/>
              <a:gd name="T1" fmla="*/ 0 h 3267"/>
              <a:gd name="T2" fmla="*/ 83 w 2293"/>
              <a:gd name="T3" fmla="*/ 0 h 3267"/>
              <a:gd name="T4" fmla="*/ 0 w 2293"/>
              <a:gd name="T5" fmla="*/ 83 h 3267"/>
              <a:gd name="T6" fmla="*/ 0 w 2293"/>
              <a:gd name="T7" fmla="*/ 3184 h 3267"/>
              <a:gd name="T8" fmla="*/ 83 w 2293"/>
              <a:gd name="T9" fmla="*/ 3267 h 3267"/>
              <a:gd name="T10" fmla="*/ 2209 w 2293"/>
              <a:gd name="T11" fmla="*/ 3267 h 3267"/>
              <a:gd name="T12" fmla="*/ 2293 w 2293"/>
              <a:gd name="T13" fmla="*/ 3184 h 3267"/>
              <a:gd name="T14" fmla="*/ 2293 w 2293"/>
              <a:gd name="T15" fmla="*/ 83 h 3267"/>
              <a:gd name="T16" fmla="*/ 2209 w 2293"/>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7">
                <a:moveTo>
                  <a:pt x="2209" y="0"/>
                </a:moveTo>
                <a:lnTo>
                  <a:pt x="83" y="0"/>
                </a:lnTo>
                <a:cubicBezTo>
                  <a:pt x="37" y="0"/>
                  <a:pt x="0" y="37"/>
                  <a:pt x="0" y="83"/>
                </a:cubicBezTo>
                <a:lnTo>
                  <a:pt x="0" y="3184"/>
                </a:lnTo>
                <a:cubicBezTo>
                  <a:pt x="0" y="3229"/>
                  <a:pt x="37" y="3267"/>
                  <a:pt x="83" y="3267"/>
                </a:cubicBezTo>
                <a:lnTo>
                  <a:pt x="2209" y="3267"/>
                </a:lnTo>
                <a:cubicBezTo>
                  <a:pt x="2255" y="3267"/>
                  <a:pt x="2293" y="3229"/>
                  <a:pt x="2293" y="3184"/>
                </a:cubicBezTo>
                <a:lnTo>
                  <a:pt x="2293" y="83"/>
                </a:lnTo>
                <a:cubicBezTo>
                  <a:pt x="2293" y="37"/>
                  <a:pt x="2255" y="0"/>
                  <a:pt x="2209" y="0"/>
                </a:cubicBez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p:cNvSpPr>
            <a:spLocks/>
          </p:cNvSpPr>
          <p:nvPr/>
        </p:nvSpPr>
        <p:spPr bwMode="auto">
          <a:xfrm>
            <a:off x="9793288" y="1012825"/>
            <a:ext cx="1830387" cy="2611438"/>
          </a:xfrm>
          <a:custGeom>
            <a:avLst/>
            <a:gdLst>
              <a:gd name="T0" fmla="*/ 2209 w 2292"/>
              <a:gd name="T1" fmla="*/ 0 h 3267"/>
              <a:gd name="T2" fmla="*/ 83 w 2292"/>
              <a:gd name="T3" fmla="*/ 0 h 3267"/>
              <a:gd name="T4" fmla="*/ 0 w 2292"/>
              <a:gd name="T5" fmla="*/ 83 h 3267"/>
              <a:gd name="T6" fmla="*/ 0 w 2292"/>
              <a:gd name="T7" fmla="*/ 3184 h 3267"/>
              <a:gd name="T8" fmla="*/ 83 w 2292"/>
              <a:gd name="T9" fmla="*/ 3267 h 3267"/>
              <a:gd name="T10" fmla="*/ 2209 w 2292"/>
              <a:gd name="T11" fmla="*/ 3267 h 3267"/>
              <a:gd name="T12" fmla="*/ 2292 w 2292"/>
              <a:gd name="T13" fmla="*/ 3184 h 3267"/>
              <a:gd name="T14" fmla="*/ 2292 w 2292"/>
              <a:gd name="T15" fmla="*/ 83 h 3267"/>
              <a:gd name="T16" fmla="*/ 2209 w 2292"/>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7">
                <a:moveTo>
                  <a:pt x="2209" y="0"/>
                </a:moveTo>
                <a:lnTo>
                  <a:pt x="83" y="0"/>
                </a:lnTo>
                <a:cubicBezTo>
                  <a:pt x="37" y="0"/>
                  <a:pt x="0" y="37"/>
                  <a:pt x="0" y="83"/>
                </a:cubicBezTo>
                <a:lnTo>
                  <a:pt x="0" y="3184"/>
                </a:lnTo>
                <a:cubicBezTo>
                  <a:pt x="0" y="3229"/>
                  <a:pt x="37" y="3267"/>
                  <a:pt x="83" y="3267"/>
                </a:cubicBezTo>
                <a:lnTo>
                  <a:pt x="2209" y="3267"/>
                </a:lnTo>
                <a:cubicBezTo>
                  <a:pt x="2255" y="3267"/>
                  <a:pt x="2292" y="3229"/>
                  <a:pt x="2292" y="3184"/>
                </a:cubicBezTo>
                <a:lnTo>
                  <a:pt x="2292" y="83"/>
                </a:lnTo>
                <a:cubicBezTo>
                  <a:pt x="2292" y="37"/>
                  <a:pt x="2255" y="0"/>
                  <a:pt x="2209" y="0"/>
                </a:cubicBezTo>
                <a:close/>
              </a:path>
            </a:pathLst>
          </a:custGeom>
          <a:blipFill>
            <a:blip r:embed="rId4"/>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9793288" y="3722688"/>
            <a:ext cx="1830387" cy="2611438"/>
          </a:xfrm>
          <a:custGeom>
            <a:avLst/>
            <a:gdLst>
              <a:gd name="T0" fmla="*/ 2209 w 2292"/>
              <a:gd name="T1" fmla="*/ 0 h 3266"/>
              <a:gd name="T2" fmla="*/ 83 w 2292"/>
              <a:gd name="T3" fmla="*/ 0 h 3266"/>
              <a:gd name="T4" fmla="*/ 0 w 2292"/>
              <a:gd name="T5" fmla="*/ 83 h 3266"/>
              <a:gd name="T6" fmla="*/ 0 w 2292"/>
              <a:gd name="T7" fmla="*/ 3183 h 3266"/>
              <a:gd name="T8" fmla="*/ 83 w 2292"/>
              <a:gd name="T9" fmla="*/ 3266 h 3266"/>
              <a:gd name="T10" fmla="*/ 2209 w 2292"/>
              <a:gd name="T11" fmla="*/ 3266 h 3266"/>
              <a:gd name="T12" fmla="*/ 2292 w 2292"/>
              <a:gd name="T13" fmla="*/ 3183 h 3266"/>
              <a:gd name="T14" fmla="*/ 2292 w 2292"/>
              <a:gd name="T15" fmla="*/ 83 h 3266"/>
              <a:gd name="T16" fmla="*/ 2209 w 2292"/>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6">
                <a:moveTo>
                  <a:pt x="2209" y="0"/>
                </a:moveTo>
                <a:lnTo>
                  <a:pt x="83" y="0"/>
                </a:lnTo>
                <a:cubicBezTo>
                  <a:pt x="37" y="0"/>
                  <a:pt x="0" y="37"/>
                  <a:pt x="0" y="83"/>
                </a:cubicBezTo>
                <a:lnTo>
                  <a:pt x="0" y="3183"/>
                </a:lnTo>
                <a:cubicBezTo>
                  <a:pt x="0" y="3229"/>
                  <a:pt x="37" y="3266"/>
                  <a:pt x="83" y="3266"/>
                </a:cubicBezTo>
                <a:lnTo>
                  <a:pt x="2209" y="3266"/>
                </a:lnTo>
                <a:cubicBezTo>
                  <a:pt x="2255" y="3266"/>
                  <a:pt x="2292" y="3229"/>
                  <a:pt x="2292" y="3183"/>
                </a:cubicBezTo>
                <a:lnTo>
                  <a:pt x="2292" y="83"/>
                </a:lnTo>
                <a:cubicBezTo>
                  <a:pt x="2292" y="37"/>
                  <a:pt x="2255" y="0"/>
                  <a:pt x="2209" y="0"/>
                </a:cubicBezTo>
                <a:close/>
              </a:path>
            </a:pathLst>
          </a:custGeom>
          <a:blipFill>
            <a:blip r:embed="rId5"/>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7856538" y="3722688"/>
            <a:ext cx="1831975" cy="2611438"/>
          </a:xfrm>
          <a:custGeom>
            <a:avLst/>
            <a:gdLst>
              <a:gd name="T0" fmla="*/ 2209 w 2293"/>
              <a:gd name="T1" fmla="*/ 0 h 3266"/>
              <a:gd name="T2" fmla="*/ 83 w 2293"/>
              <a:gd name="T3" fmla="*/ 0 h 3266"/>
              <a:gd name="T4" fmla="*/ 0 w 2293"/>
              <a:gd name="T5" fmla="*/ 83 h 3266"/>
              <a:gd name="T6" fmla="*/ 0 w 2293"/>
              <a:gd name="T7" fmla="*/ 3183 h 3266"/>
              <a:gd name="T8" fmla="*/ 83 w 2293"/>
              <a:gd name="T9" fmla="*/ 3266 h 3266"/>
              <a:gd name="T10" fmla="*/ 2209 w 2293"/>
              <a:gd name="T11" fmla="*/ 3266 h 3266"/>
              <a:gd name="T12" fmla="*/ 2293 w 2293"/>
              <a:gd name="T13" fmla="*/ 3183 h 3266"/>
              <a:gd name="T14" fmla="*/ 2293 w 2293"/>
              <a:gd name="T15" fmla="*/ 83 h 3266"/>
              <a:gd name="T16" fmla="*/ 2209 w 2293"/>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6">
                <a:moveTo>
                  <a:pt x="2209" y="0"/>
                </a:moveTo>
                <a:lnTo>
                  <a:pt x="83" y="0"/>
                </a:lnTo>
                <a:cubicBezTo>
                  <a:pt x="37" y="0"/>
                  <a:pt x="0" y="37"/>
                  <a:pt x="0" y="83"/>
                </a:cubicBezTo>
                <a:lnTo>
                  <a:pt x="0" y="3183"/>
                </a:lnTo>
                <a:cubicBezTo>
                  <a:pt x="0" y="3229"/>
                  <a:pt x="37" y="3266"/>
                  <a:pt x="83" y="3266"/>
                </a:cubicBezTo>
                <a:lnTo>
                  <a:pt x="2209" y="3266"/>
                </a:lnTo>
                <a:cubicBezTo>
                  <a:pt x="2255" y="3266"/>
                  <a:pt x="2293" y="3229"/>
                  <a:pt x="2293" y="3183"/>
                </a:cubicBezTo>
                <a:lnTo>
                  <a:pt x="2293" y="83"/>
                </a:lnTo>
                <a:cubicBezTo>
                  <a:pt x="2293" y="37"/>
                  <a:pt x="2255" y="0"/>
                  <a:pt x="2209" y="0"/>
                </a:cubicBezTo>
                <a:close/>
              </a:path>
            </a:pathLst>
          </a:custGeom>
          <a:blipFill>
            <a:blip r:embed="rId6"/>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90876751"/>
      </p:ext>
    </p:extLst>
  </p:cSld>
  <p:clrMapOvr>
    <a:masterClrMapping/>
  </p:clrMapOvr>
  <p:transition spd="slow" advClick="0" advTm="8045">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6"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290">
                                              <p:stCondLst>
                                                <p:cond delay="0"/>
                                              </p:stCondLst>
                                            </p:cTn>
                                            <p:tgtEl>
                                              <p:spTgt spid="8"/>
                                            </p:tgtEl>
                                          </p:cBhvr>
                                        </p:animEffect>
                                        <p:anim calcmode="lin" valueType="num">
                                          <p:cBhvr>
                                            <p:cTn id="26"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31" dur="13">
                                              <p:stCondLst>
                                                <p:cond delay="325"/>
                                              </p:stCondLst>
                                            </p:cTn>
                                            <p:tgtEl>
                                              <p:spTgt spid="8"/>
                                            </p:tgtEl>
                                          </p:cBhvr>
                                          <p:to x="100000" y="60000"/>
                                        </p:animScale>
                                        <p:animScale>
                                          <p:cBhvr>
                                            <p:cTn id="32" dur="83" decel="50000">
                                              <p:stCondLst>
                                                <p:cond delay="338"/>
                                              </p:stCondLst>
                                            </p:cTn>
                                            <p:tgtEl>
                                              <p:spTgt spid="8"/>
                                            </p:tgtEl>
                                          </p:cBhvr>
                                          <p:to x="100000" y="100000"/>
                                        </p:animScale>
                                        <p:animScale>
                                          <p:cBhvr>
                                            <p:cTn id="33" dur="13">
                                              <p:stCondLst>
                                                <p:cond delay="656"/>
                                              </p:stCondLst>
                                            </p:cTn>
                                            <p:tgtEl>
                                              <p:spTgt spid="8"/>
                                            </p:tgtEl>
                                          </p:cBhvr>
                                          <p:to x="100000" y="80000"/>
                                        </p:animScale>
                                        <p:animScale>
                                          <p:cBhvr>
                                            <p:cTn id="34" dur="83" decel="50000">
                                              <p:stCondLst>
                                                <p:cond delay="669"/>
                                              </p:stCondLst>
                                            </p:cTn>
                                            <p:tgtEl>
                                              <p:spTgt spid="8"/>
                                            </p:tgtEl>
                                          </p:cBhvr>
                                          <p:to x="100000" y="100000"/>
                                        </p:animScale>
                                        <p:animScale>
                                          <p:cBhvr>
                                            <p:cTn id="35" dur="13">
                                              <p:stCondLst>
                                                <p:cond delay="821"/>
                                              </p:stCondLst>
                                            </p:cTn>
                                            <p:tgtEl>
                                              <p:spTgt spid="8"/>
                                            </p:tgtEl>
                                          </p:cBhvr>
                                          <p:to x="100000" y="90000"/>
                                        </p:animScale>
                                        <p:animScale>
                                          <p:cBhvr>
                                            <p:cTn id="36" dur="83" decel="50000">
                                              <p:stCondLst>
                                                <p:cond delay="834"/>
                                              </p:stCondLst>
                                            </p:cTn>
                                            <p:tgtEl>
                                              <p:spTgt spid="8"/>
                                            </p:tgtEl>
                                          </p:cBhvr>
                                          <p:to x="100000" y="100000"/>
                                        </p:animScale>
                                        <p:animScale>
                                          <p:cBhvr>
                                            <p:cTn id="37" dur="13">
                                              <p:stCondLst>
                                                <p:cond delay="904"/>
                                              </p:stCondLst>
                                            </p:cTn>
                                            <p:tgtEl>
                                              <p:spTgt spid="8"/>
                                            </p:tgtEl>
                                          </p:cBhvr>
                                          <p:to x="100000" y="95000"/>
                                        </p:animScale>
                                        <p:animScale>
                                          <p:cBhvr>
                                            <p:cTn id="38" dur="83" decel="50000">
                                              <p:stCondLst>
                                                <p:cond delay="917"/>
                                              </p:stCondLst>
                                            </p:cTn>
                                            <p:tgtEl>
                                              <p:spTgt spid="8"/>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290">
                                              <p:stCondLst>
                                                <p:cond delay="0"/>
                                              </p:stCondLst>
                                            </p:cTn>
                                            <p:tgtEl>
                                              <p:spTgt spid="7"/>
                                            </p:tgtEl>
                                          </p:cBhvr>
                                        </p:animEffect>
                                        <p:anim calcmode="lin" valueType="num">
                                          <p:cBhvr>
                                            <p:cTn id="4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7" dur="13">
                                              <p:stCondLst>
                                                <p:cond delay="325"/>
                                              </p:stCondLst>
                                            </p:cTn>
                                            <p:tgtEl>
                                              <p:spTgt spid="7"/>
                                            </p:tgtEl>
                                          </p:cBhvr>
                                          <p:to x="100000" y="60000"/>
                                        </p:animScale>
                                        <p:animScale>
                                          <p:cBhvr>
                                            <p:cTn id="48" dur="83" decel="50000">
                                              <p:stCondLst>
                                                <p:cond delay="338"/>
                                              </p:stCondLst>
                                            </p:cTn>
                                            <p:tgtEl>
                                              <p:spTgt spid="7"/>
                                            </p:tgtEl>
                                          </p:cBhvr>
                                          <p:to x="100000" y="100000"/>
                                        </p:animScale>
                                        <p:animScale>
                                          <p:cBhvr>
                                            <p:cTn id="49" dur="13">
                                              <p:stCondLst>
                                                <p:cond delay="656"/>
                                              </p:stCondLst>
                                            </p:cTn>
                                            <p:tgtEl>
                                              <p:spTgt spid="7"/>
                                            </p:tgtEl>
                                          </p:cBhvr>
                                          <p:to x="100000" y="80000"/>
                                        </p:animScale>
                                        <p:animScale>
                                          <p:cBhvr>
                                            <p:cTn id="50" dur="83" decel="50000">
                                              <p:stCondLst>
                                                <p:cond delay="669"/>
                                              </p:stCondLst>
                                            </p:cTn>
                                            <p:tgtEl>
                                              <p:spTgt spid="7"/>
                                            </p:tgtEl>
                                          </p:cBhvr>
                                          <p:to x="100000" y="100000"/>
                                        </p:animScale>
                                        <p:animScale>
                                          <p:cBhvr>
                                            <p:cTn id="51" dur="13">
                                              <p:stCondLst>
                                                <p:cond delay="821"/>
                                              </p:stCondLst>
                                            </p:cTn>
                                            <p:tgtEl>
                                              <p:spTgt spid="7"/>
                                            </p:tgtEl>
                                          </p:cBhvr>
                                          <p:to x="100000" y="90000"/>
                                        </p:animScale>
                                        <p:animScale>
                                          <p:cBhvr>
                                            <p:cTn id="52" dur="83" decel="50000">
                                              <p:stCondLst>
                                                <p:cond delay="834"/>
                                              </p:stCondLst>
                                            </p:cTn>
                                            <p:tgtEl>
                                              <p:spTgt spid="7"/>
                                            </p:tgtEl>
                                          </p:cBhvr>
                                          <p:to x="100000" y="100000"/>
                                        </p:animScale>
                                        <p:animScale>
                                          <p:cBhvr>
                                            <p:cTn id="53" dur="13">
                                              <p:stCondLst>
                                                <p:cond delay="904"/>
                                              </p:stCondLst>
                                            </p:cTn>
                                            <p:tgtEl>
                                              <p:spTgt spid="7"/>
                                            </p:tgtEl>
                                          </p:cBhvr>
                                          <p:to x="100000" y="95000"/>
                                        </p:animScale>
                                        <p:animScale>
                                          <p:cBhvr>
                                            <p:cTn id="54" dur="83" decel="50000">
                                              <p:stCondLst>
                                                <p:cond delay="917"/>
                                              </p:stCondLst>
                                            </p:cTn>
                                            <p:tgtEl>
                                              <p:spTgt spid="7"/>
                                            </p:tgtEl>
                                          </p:cBhvr>
                                          <p:to x="100000" y="100000"/>
                                        </p:animScale>
                                      </p:childTnLst>
                                    </p:cTn>
                                  </p:par>
                                </p:childTnLst>
                              </p:cTn>
                            </p:par>
                            <p:par>
                              <p:cTn id="55" fill="hold">
                                <p:stCondLst>
                                  <p:cond delay="2940"/>
                                </p:stCondLst>
                                <p:childTnLst>
                                  <p:par>
                                    <p:cTn id="56" presetID="16" presetClass="entr" presetSubtype="42"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outHorizontal)">
                                          <p:cBhvr>
                                            <p:cTn id="58" dur="500"/>
                                            <p:tgtEl>
                                              <p:spTgt spid="9"/>
                                            </p:tgtEl>
                                          </p:cBhvr>
                                        </p:animEffect>
                                      </p:childTnLst>
                                    </p:cTn>
                                  </p:par>
                                </p:childTnLst>
                              </p:cTn>
                            </p:par>
                            <p:par>
                              <p:cTn id="59" fill="hold">
                                <p:stCondLst>
                                  <p:cond delay="3440"/>
                                </p:stCondLst>
                                <p:childTnLst>
                                  <p:par>
                                    <p:cTn id="60" presetID="22" presetClass="entr" presetSubtype="8"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300"/>
                                            <p:tgtEl>
                                              <p:spTgt spid="10"/>
                                            </p:tgtEl>
                                          </p:cBhvr>
                                        </p:animEffect>
                                      </p:childTnLst>
                                    </p:cTn>
                                  </p:par>
                                </p:childTnLst>
                              </p:cTn>
                            </p:par>
                            <p:par>
                              <p:cTn id="63" fill="hold">
                                <p:stCondLst>
                                  <p:cond delay="3740"/>
                                </p:stCondLst>
                                <p:childTnLst>
                                  <p:par>
                                    <p:cTn id="64" presetID="26"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down)">
                                          <p:cBhvr>
                                            <p:cTn id="66" dur="290">
                                              <p:stCondLst>
                                                <p:cond delay="0"/>
                                              </p:stCondLst>
                                            </p:cTn>
                                            <p:tgtEl>
                                              <p:spTgt spid="13"/>
                                            </p:tgtEl>
                                          </p:cBhvr>
                                        </p:animEffect>
                                        <p:anim calcmode="lin" valueType="num">
                                          <p:cBhvr>
                                            <p:cTn id="67"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72" dur="13">
                                              <p:stCondLst>
                                                <p:cond delay="325"/>
                                              </p:stCondLst>
                                            </p:cTn>
                                            <p:tgtEl>
                                              <p:spTgt spid="13"/>
                                            </p:tgtEl>
                                          </p:cBhvr>
                                          <p:to x="100000" y="60000"/>
                                        </p:animScale>
                                        <p:animScale>
                                          <p:cBhvr>
                                            <p:cTn id="73" dur="83" decel="50000">
                                              <p:stCondLst>
                                                <p:cond delay="338"/>
                                              </p:stCondLst>
                                            </p:cTn>
                                            <p:tgtEl>
                                              <p:spTgt spid="13"/>
                                            </p:tgtEl>
                                          </p:cBhvr>
                                          <p:to x="100000" y="100000"/>
                                        </p:animScale>
                                        <p:animScale>
                                          <p:cBhvr>
                                            <p:cTn id="74" dur="13">
                                              <p:stCondLst>
                                                <p:cond delay="656"/>
                                              </p:stCondLst>
                                            </p:cTn>
                                            <p:tgtEl>
                                              <p:spTgt spid="13"/>
                                            </p:tgtEl>
                                          </p:cBhvr>
                                          <p:to x="100000" y="80000"/>
                                        </p:animScale>
                                        <p:animScale>
                                          <p:cBhvr>
                                            <p:cTn id="75" dur="83" decel="50000">
                                              <p:stCondLst>
                                                <p:cond delay="669"/>
                                              </p:stCondLst>
                                            </p:cTn>
                                            <p:tgtEl>
                                              <p:spTgt spid="13"/>
                                            </p:tgtEl>
                                          </p:cBhvr>
                                          <p:to x="100000" y="100000"/>
                                        </p:animScale>
                                        <p:animScale>
                                          <p:cBhvr>
                                            <p:cTn id="76" dur="13">
                                              <p:stCondLst>
                                                <p:cond delay="821"/>
                                              </p:stCondLst>
                                            </p:cTn>
                                            <p:tgtEl>
                                              <p:spTgt spid="13"/>
                                            </p:tgtEl>
                                          </p:cBhvr>
                                          <p:to x="100000" y="90000"/>
                                        </p:animScale>
                                        <p:animScale>
                                          <p:cBhvr>
                                            <p:cTn id="77" dur="83" decel="50000">
                                              <p:stCondLst>
                                                <p:cond delay="834"/>
                                              </p:stCondLst>
                                            </p:cTn>
                                            <p:tgtEl>
                                              <p:spTgt spid="13"/>
                                            </p:tgtEl>
                                          </p:cBhvr>
                                          <p:to x="100000" y="100000"/>
                                        </p:animScale>
                                        <p:animScale>
                                          <p:cBhvr>
                                            <p:cTn id="78" dur="13">
                                              <p:stCondLst>
                                                <p:cond delay="904"/>
                                              </p:stCondLst>
                                            </p:cTn>
                                            <p:tgtEl>
                                              <p:spTgt spid="13"/>
                                            </p:tgtEl>
                                          </p:cBhvr>
                                          <p:to x="100000" y="95000"/>
                                        </p:animScale>
                                        <p:animScale>
                                          <p:cBhvr>
                                            <p:cTn id="79" dur="83" decel="50000">
                                              <p:stCondLst>
                                                <p:cond delay="917"/>
                                              </p:stCondLst>
                                            </p:cTn>
                                            <p:tgtEl>
                                              <p:spTgt spid="13"/>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290">
                                              <p:stCondLst>
                                                <p:cond delay="0"/>
                                              </p:stCondLst>
                                            </p:cTn>
                                            <p:tgtEl>
                                              <p:spTgt spid="12"/>
                                            </p:tgtEl>
                                          </p:cBhvr>
                                        </p:animEffect>
                                        <p:anim calcmode="lin" valueType="num">
                                          <p:cBhvr>
                                            <p:cTn id="83"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88" dur="13">
                                              <p:stCondLst>
                                                <p:cond delay="325"/>
                                              </p:stCondLst>
                                            </p:cTn>
                                            <p:tgtEl>
                                              <p:spTgt spid="12"/>
                                            </p:tgtEl>
                                          </p:cBhvr>
                                          <p:to x="100000" y="60000"/>
                                        </p:animScale>
                                        <p:animScale>
                                          <p:cBhvr>
                                            <p:cTn id="89" dur="83" decel="50000">
                                              <p:stCondLst>
                                                <p:cond delay="338"/>
                                              </p:stCondLst>
                                            </p:cTn>
                                            <p:tgtEl>
                                              <p:spTgt spid="12"/>
                                            </p:tgtEl>
                                          </p:cBhvr>
                                          <p:to x="100000" y="100000"/>
                                        </p:animScale>
                                        <p:animScale>
                                          <p:cBhvr>
                                            <p:cTn id="90" dur="13">
                                              <p:stCondLst>
                                                <p:cond delay="656"/>
                                              </p:stCondLst>
                                            </p:cTn>
                                            <p:tgtEl>
                                              <p:spTgt spid="12"/>
                                            </p:tgtEl>
                                          </p:cBhvr>
                                          <p:to x="100000" y="80000"/>
                                        </p:animScale>
                                        <p:animScale>
                                          <p:cBhvr>
                                            <p:cTn id="91" dur="83" decel="50000">
                                              <p:stCondLst>
                                                <p:cond delay="669"/>
                                              </p:stCondLst>
                                            </p:cTn>
                                            <p:tgtEl>
                                              <p:spTgt spid="12"/>
                                            </p:tgtEl>
                                          </p:cBhvr>
                                          <p:to x="100000" y="100000"/>
                                        </p:animScale>
                                        <p:animScale>
                                          <p:cBhvr>
                                            <p:cTn id="92" dur="13">
                                              <p:stCondLst>
                                                <p:cond delay="821"/>
                                              </p:stCondLst>
                                            </p:cTn>
                                            <p:tgtEl>
                                              <p:spTgt spid="12"/>
                                            </p:tgtEl>
                                          </p:cBhvr>
                                          <p:to x="100000" y="90000"/>
                                        </p:animScale>
                                        <p:animScale>
                                          <p:cBhvr>
                                            <p:cTn id="93" dur="83" decel="50000">
                                              <p:stCondLst>
                                                <p:cond delay="834"/>
                                              </p:stCondLst>
                                            </p:cTn>
                                            <p:tgtEl>
                                              <p:spTgt spid="12"/>
                                            </p:tgtEl>
                                          </p:cBhvr>
                                          <p:to x="100000" y="100000"/>
                                        </p:animScale>
                                        <p:animScale>
                                          <p:cBhvr>
                                            <p:cTn id="94" dur="13">
                                              <p:stCondLst>
                                                <p:cond delay="904"/>
                                              </p:stCondLst>
                                            </p:cTn>
                                            <p:tgtEl>
                                              <p:spTgt spid="12"/>
                                            </p:tgtEl>
                                          </p:cBhvr>
                                          <p:to x="100000" y="95000"/>
                                        </p:animScale>
                                        <p:animScale>
                                          <p:cBhvr>
                                            <p:cTn id="95" dur="83" decel="50000">
                                              <p:stCondLst>
                                                <p:cond delay="917"/>
                                              </p:stCondLst>
                                            </p:cTn>
                                            <p:tgtEl>
                                              <p:spTgt spid="12"/>
                                            </p:tgtEl>
                                          </p:cBhvr>
                                          <p:to x="100000" y="100000"/>
                                        </p:animScale>
                                      </p:childTnLst>
                                    </p:cTn>
                                  </p:par>
                                </p:childTnLst>
                              </p:cTn>
                            </p:par>
                            <p:par>
                              <p:cTn id="96" fill="hold">
                                <p:stCondLst>
                                  <p:cond delay="4740"/>
                                </p:stCondLst>
                                <p:childTnLst>
                                  <p:par>
                                    <p:cTn id="97" presetID="16" presetClass="entr" presetSubtype="42"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arn(outHorizontal)">
                                          <p:cBhvr>
                                            <p:cTn id="99" dur="500"/>
                                            <p:tgtEl>
                                              <p:spTgt spid="14"/>
                                            </p:tgtEl>
                                          </p:cBhvr>
                                        </p:animEffect>
                                      </p:childTnLst>
                                    </p:cTn>
                                  </p:par>
                                </p:childTnLst>
                              </p:cTn>
                            </p:par>
                            <p:par>
                              <p:cTn id="100" fill="hold">
                                <p:stCondLst>
                                  <p:cond delay="5240"/>
                                </p:stCondLst>
                                <p:childTnLst>
                                  <p:par>
                                    <p:cTn id="101" presetID="22" presetClass="entr" presetSubtype="8"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left)">
                                          <p:cBhvr>
                                            <p:cTn id="103" dur="300"/>
                                            <p:tgtEl>
                                              <p:spTgt spid="15"/>
                                            </p:tgtEl>
                                          </p:cBhvr>
                                        </p:animEffect>
                                      </p:childTnLst>
                                    </p:cTn>
                                  </p:par>
                                </p:childTnLst>
                              </p:cTn>
                            </p:par>
                            <p:par>
                              <p:cTn id="104" fill="hold">
                                <p:stCondLst>
                                  <p:cond delay="5540"/>
                                </p:stCondLst>
                                <p:childTnLst>
                                  <p:par>
                                    <p:cTn id="105" presetID="26"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290">
                                              <p:stCondLst>
                                                <p:cond delay="0"/>
                                              </p:stCondLst>
                                            </p:cTn>
                                            <p:tgtEl>
                                              <p:spTgt spid="18"/>
                                            </p:tgtEl>
                                          </p:cBhvr>
                                        </p:animEffect>
                                        <p:anim calcmode="lin" valueType="num">
                                          <p:cBhvr>
                                            <p:cTn id="10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13" dur="13">
                                              <p:stCondLst>
                                                <p:cond delay="325"/>
                                              </p:stCondLst>
                                            </p:cTn>
                                            <p:tgtEl>
                                              <p:spTgt spid="18"/>
                                            </p:tgtEl>
                                          </p:cBhvr>
                                          <p:to x="100000" y="60000"/>
                                        </p:animScale>
                                        <p:animScale>
                                          <p:cBhvr>
                                            <p:cTn id="114" dur="83" decel="50000">
                                              <p:stCondLst>
                                                <p:cond delay="338"/>
                                              </p:stCondLst>
                                            </p:cTn>
                                            <p:tgtEl>
                                              <p:spTgt spid="18"/>
                                            </p:tgtEl>
                                          </p:cBhvr>
                                          <p:to x="100000" y="100000"/>
                                        </p:animScale>
                                        <p:animScale>
                                          <p:cBhvr>
                                            <p:cTn id="115" dur="13">
                                              <p:stCondLst>
                                                <p:cond delay="656"/>
                                              </p:stCondLst>
                                            </p:cTn>
                                            <p:tgtEl>
                                              <p:spTgt spid="18"/>
                                            </p:tgtEl>
                                          </p:cBhvr>
                                          <p:to x="100000" y="80000"/>
                                        </p:animScale>
                                        <p:animScale>
                                          <p:cBhvr>
                                            <p:cTn id="116" dur="83" decel="50000">
                                              <p:stCondLst>
                                                <p:cond delay="669"/>
                                              </p:stCondLst>
                                            </p:cTn>
                                            <p:tgtEl>
                                              <p:spTgt spid="18"/>
                                            </p:tgtEl>
                                          </p:cBhvr>
                                          <p:to x="100000" y="100000"/>
                                        </p:animScale>
                                        <p:animScale>
                                          <p:cBhvr>
                                            <p:cTn id="117" dur="13">
                                              <p:stCondLst>
                                                <p:cond delay="821"/>
                                              </p:stCondLst>
                                            </p:cTn>
                                            <p:tgtEl>
                                              <p:spTgt spid="18"/>
                                            </p:tgtEl>
                                          </p:cBhvr>
                                          <p:to x="100000" y="90000"/>
                                        </p:animScale>
                                        <p:animScale>
                                          <p:cBhvr>
                                            <p:cTn id="118" dur="83" decel="50000">
                                              <p:stCondLst>
                                                <p:cond delay="834"/>
                                              </p:stCondLst>
                                            </p:cTn>
                                            <p:tgtEl>
                                              <p:spTgt spid="18"/>
                                            </p:tgtEl>
                                          </p:cBhvr>
                                          <p:to x="100000" y="100000"/>
                                        </p:animScale>
                                        <p:animScale>
                                          <p:cBhvr>
                                            <p:cTn id="119" dur="13">
                                              <p:stCondLst>
                                                <p:cond delay="904"/>
                                              </p:stCondLst>
                                            </p:cTn>
                                            <p:tgtEl>
                                              <p:spTgt spid="18"/>
                                            </p:tgtEl>
                                          </p:cBhvr>
                                          <p:to x="100000" y="95000"/>
                                        </p:animScale>
                                        <p:animScale>
                                          <p:cBhvr>
                                            <p:cTn id="120" dur="83" decel="50000">
                                              <p:stCondLst>
                                                <p:cond delay="917"/>
                                              </p:stCondLst>
                                            </p:cTn>
                                            <p:tgtEl>
                                              <p:spTgt spid="18"/>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down)">
                                          <p:cBhvr>
                                            <p:cTn id="123" dur="290">
                                              <p:stCondLst>
                                                <p:cond delay="0"/>
                                              </p:stCondLst>
                                            </p:cTn>
                                            <p:tgtEl>
                                              <p:spTgt spid="17"/>
                                            </p:tgtEl>
                                          </p:cBhvr>
                                        </p:animEffect>
                                        <p:anim calcmode="lin" valueType="num">
                                          <p:cBhvr>
                                            <p:cTn id="12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29" dur="13">
                                              <p:stCondLst>
                                                <p:cond delay="325"/>
                                              </p:stCondLst>
                                            </p:cTn>
                                            <p:tgtEl>
                                              <p:spTgt spid="17"/>
                                            </p:tgtEl>
                                          </p:cBhvr>
                                          <p:to x="100000" y="60000"/>
                                        </p:animScale>
                                        <p:animScale>
                                          <p:cBhvr>
                                            <p:cTn id="130" dur="83" decel="50000">
                                              <p:stCondLst>
                                                <p:cond delay="338"/>
                                              </p:stCondLst>
                                            </p:cTn>
                                            <p:tgtEl>
                                              <p:spTgt spid="17"/>
                                            </p:tgtEl>
                                          </p:cBhvr>
                                          <p:to x="100000" y="100000"/>
                                        </p:animScale>
                                        <p:animScale>
                                          <p:cBhvr>
                                            <p:cTn id="131" dur="13">
                                              <p:stCondLst>
                                                <p:cond delay="656"/>
                                              </p:stCondLst>
                                            </p:cTn>
                                            <p:tgtEl>
                                              <p:spTgt spid="17"/>
                                            </p:tgtEl>
                                          </p:cBhvr>
                                          <p:to x="100000" y="80000"/>
                                        </p:animScale>
                                        <p:animScale>
                                          <p:cBhvr>
                                            <p:cTn id="132" dur="83" decel="50000">
                                              <p:stCondLst>
                                                <p:cond delay="669"/>
                                              </p:stCondLst>
                                            </p:cTn>
                                            <p:tgtEl>
                                              <p:spTgt spid="17"/>
                                            </p:tgtEl>
                                          </p:cBhvr>
                                          <p:to x="100000" y="100000"/>
                                        </p:animScale>
                                        <p:animScale>
                                          <p:cBhvr>
                                            <p:cTn id="133" dur="13">
                                              <p:stCondLst>
                                                <p:cond delay="821"/>
                                              </p:stCondLst>
                                            </p:cTn>
                                            <p:tgtEl>
                                              <p:spTgt spid="17"/>
                                            </p:tgtEl>
                                          </p:cBhvr>
                                          <p:to x="100000" y="90000"/>
                                        </p:animScale>
                                        <p:animScale>
                                          <p:cBhvr>
                                            <p:cTn id="134" dur="83" decel="50000">
                                              <p:stCondLst>
                                                <p:cond delay="834"/>
                                              </p:stCondLst>
                                            </p:cTn>
                                            <p:tgtEl>
                                              <p:spTgt spid="17"/>
                                            </p:tgtEl>
                                          </p:cBhvr>
                                          <p:to x="100000" y="100000"/>
                                        </p:animScale>
                                        <p:animScale>
                                          <p:cBhvr>
                                            <p:cTn id="135" dur="13">
                                              <p:stCondLst>
                                                <p:cond delay="904"/>
                                              </p:stCondLst>
                                            </p:cTn>
                                            <p:tgtEl>
                                              <p:spTgt spid="17"/>
                                            </p:tgtEl>
                                          </p:cBhvr>
                                          <p:to x="100000" y="95000"/>
                                        </p:animScale>
                                        <p:animScale>
                                          <p:cBhvr>
                                            <p:cTn id="136" dur="83" decel="50000">
                                              <p:stCondLst>
                                                <p:cond delay="917"/>
                                              </p:stCondLst>
                                            </p:cTn>
                                            <p:tgtEl>
                                              <p:spTgt spid="17"/>
                                            </p:tgtEl>
                                          </p:cBhvr>
                                          <p:to x="100000" y="100000"/>
                                        </p:animScale>
                                      </p:childTnLst>
                                    </p:cTn>
                                  </p:par>
                                </p:childTnLst>
                              </p:cTn>
                            </p:par>
                            <p:par>
                              <p:cTn id="137" fill="hold">
                                <p:stCondLst>
                                  <p:cond delay="6540"/>
                                </p:stCondLst>
                                <p:childTnLst>
                                  <p:par>
                                    <p:cTn id="138" presetID="16" presetClass="entr" presetSubtype="42" fill="hold"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barn(outHorizontal)">
                                          <p:cBhvr>
                                            <p:cTn id="140" dur="500"/>
                                            <p:tgtEl>
                                              <p:spTgt spid="19"/>
                                            </p:tgtEl>
                                          </p:cBhvr>
                                        </p:animEffect>
                                      </p:childTnLst>
                                    </p:cTn>
                                  </p:par>
                                </p:childTnLst>
                              </p:cTn>
                            </p:par>
                            <p:par>
                              <p:cTn id="141" fill="hold">
                                <p:stCondLst>
                                  <p:cond delay="704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300"/>
                                            <p:tgtEl>
                                              <p:spTgt spid="20"/>
                                            </p:tgtEl>
                                          </p:cBhvr>
                                        </p:animEffect>
                                      </p:childTnLst>
                                    </p:cTn>
                                  </p:par>
                                  <p:par>
                                    <p:cTn id="145" presetID="2" presetClass="entr" presetSubtype="12" fill="hold" grpId="0" nodeType="withEffect" p14:presetBounceEnd="20000">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14:bounceEnd="20000">
                                          <p:cBhvr additive="base">
                                            <p:cTn id="147" dur="500" fill="hold"/>
                                            <p:tgtEl>
                                              <p:spTgt spid="22"/>
                                            </p:tgtEl>
                                            <p:attrNameLst>
                                              <p:attrName>ppt_x</p:attrName>
                                            </p:attrNameLst>
                                          </p:cBhvr>
                                          <p:tavLst>
                                            <p:tav tm="0">
                                              <p:val>
                                                <p:strVal val="0-#ppt_w/2"/>
                                              </p:val>
                                            </p:tav>
                                            <p:tav tm="100000">
                                              <p:val>
                                                <p:strVal val="#ppt_x"/>
                                              </p:val>
                                            </p:tav>
                                          </p:tavLst>
                                        </p:anim>
                                        <p:anim calcmode="lin" valueType="num" p14:bounceEnd="20000">
                                          <p:cBhvr additive="base">
                                            <p:cTn id="148" dur="500" fill="hold"/>
                                            <p:tgtEl>
                                              <p:spTgt spid="22"/>
                                            </p:tgtEl>
                                            <p:attrNameLst>
                                              <p:attrName>ppt_y</p:attrName>
                                            </p:attrNameLst>
                                          </p:cBhvr>
                                          <p:tavLst>
                                            <p:tav tm="0">
                                              <p:val>
                                                <p:strVal val="1+#ppt_h/2"/>
                                              </p:val>
                                            </p:tav>
                                            <p:tav tm="100000">
                                              <p:val>
                                                <p:strVal val="#ppt_y"/>
                                              </p:val>
                                            </p:tav>
                                          </p:tavLst>
                                        </p:anim>
                                      </p:childTnLst>
                                    </p:cTn>
                                  </p:par>
                                  <p:par>
                                    <p:cTn id="149" presetID="2" presetClass="entr" presetSubtype="6" fill="hold" grpId="0" nodeType="withEffect" p14:presetBounceEnd="20000">
                                      <p:stCondLst>
                                        <p:cond delay="0"/>
                                      </p:stCondLst>
                                      <p:childTnLst>
                                        <p:set>
                                          <p:cBhvr>
                                            <p:cTn id="150" dur="1" fill="hold">
                                              <p:stCondLst>
                                                <p:cond delay="0"/>
                                              </p:stCondLst>
                                            </p:cTn>
                                            <p:tgtEl>
                                              <p:spTgt spid="16"/>
                                            </p:tgtEl>
                                            <p:attrNameLst>
                                              <p:attrName>style.visibility</p:attrName>
                                            </p:attrNameLst>
                                          </p:cBhvr>
                                          <p:to>
                                            <p:strVal val="visible"/>
                                          </p:to>
                                        </p:set>
                                        <p:anim calcmode="lin" valueType="num" p14:bounceEnd="20000">
                                          <p:cBhvr additive="base">
                                            <p:cTn id="151"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152" dur="500" fill="hold"/>
                                            <p:tgtEl>
                                              <p:spTgt spid="16"/>
                                            </p:tgtEl>
                                            <p:attrNameLst>
                                              <p:attrName>ppt_y</p:attrName>
                                            </p:attrNameLst>
                                          </p:cBhvr>
                                          <p:tavLst>
                                            <p:tav tm="0">
                                              <p:val>
                                                <p:strVal val="1+#ppt_h/2"/>
                                              </p:val>
                                            </p:tav>
                                            <p:tav tm="100000">
                                              <p:val>
                                                <p:strVal val="#ppt_y"/>
                                              </p:val>
                                            </p:tav>
                                          </p:tavLst>
                                        </p:anim>
                                      </p:childTnLst>
                                    </p:cTn>
                                  </p:par>
                                  <p:par>
                                    <p:cTn id="153" presetID="2" presetClass="entr" presetSubtype="3" fill="hold" grpId="0" nodeType="withEffect" p14:presetBounceEnd="20000">
                                      <p:stCondLst>
                                        <p:cond delay="0"/>
                                      </p:stCondLst>
                                      <p:childTnLst>
                                        <p:set>
                                          <p:cBhvr>
                                            <p:cTn id="154" dur="1" fill="hold">
                                              <p:stCondLst>
                                                <p:cond delay="0"/>
                                              </p:stCondLst>
                                            </p:cTn>
                                            <p:tgtEl>
                                              <p:spTgt spid="24"/>
                                            </p:tgtEl>
                                            <p:attrNameLst>
                                              <p:attrName>style.visibility</p:attrName>
                                            </p:attrNameLst>
                                          </p:cBhvr>
                                          <p:to>
                                            <p:strVal val="visible"/>
                                          </p:to>
                                        </p:set>
                                        <p:anim calcmode="lin" valueType="num" p14:bounceEnd="20000">
                                          <p:cBhvr additive="base">
                                            <p:cTn id="155" dur="500" fill="hold"/>
                                            <p:tgtEl>
                                              <p:spTgt spid="24"/>
                                            </p:tgtEl>
                                            <p:attrNameLst>
                                              <p:attrName>ppt_x</p:attrName>
                                            </p:attrNameLst>
                                          </p:cBhvr>
                                          <p:tavLst>
                                            <p:tav tm="0">
                                              <p:val>
                                                <p:strVal val="1+#ppt_w/2"/>
                                              </p:val>
                                            </p:tav>
                                            <p:tav tm="100000">
                                              <p:val>
                                                <p:strVal val="#ppt_x"/>
                                              </p:val>
                                            </p:tav>
                                          </p:tavLst>
                                        </p:anim>
                                        <p:anim calcmode="lin" valueType="num" p14:bounceEnd="20000">
                                          <p:cBhvr additive="base">
                                            <p:cTn id="156" dur="500" fill="hold"/>
                                            <p:tgtEl>
                                              <p:spTgt spid="24"/>
                                            </p:tgtEl>
                                            <p:attrNameLst>
                                              <p:attrName>ppt_y</p:attrName>
                                            </p:attrNameLst>
                                          </p:cBhvr>
                                          <p:tavLst>
                                            <p:tav tm="0">
                                              <p:val>
                                                <p:strVal val="0-#ppt_h/2"/>
                                              </p:val>
                                            </p:tav>
                                            <p:tav tm="100000">
                                              <p:val>
                                                <p:strVal val="#ppt_y"/>
                                              </p:val>
                                            </p:tav>
                                          </p:tavLst>
                                        </p:anim>
                                      </p:childTnLst>
                                    </p:cTn>
                                  </p:par>
                                  <p:par>
                                    <p:cTn id="157" presetID="2" presetClass="entr" presetSubtype="9" fill="hold" grpId="0" nodeType="withEffect" p14:presetBounceEnd="20000">
                                      <p:stCondLst>
                                        <p:cond delay="0"/>
                                      </p:stCondLst>
                                      <p:childTnLst>
                                        <p:set>
                                          <p:cBhvr>
                                            <p:cTn id="158" dur="1" fill="hold">
                                              <p:stCondLst>
                                                <p:cond delay="0"/>
                                              </p:stCondLst>
                                            </p:cTn>
                                            <p:tgtEl>
                                              <p:spTgt spid="23"/>
                                            </p:tgtEl>
                                            <p:attrNameLst>
                                              <p:attrName>style.visibility</p:attrName>
                                            </p:attrNameLst>
                                          </p:cBhvr>
                                          <p:to>
                                            <p:strVal val="visible"/>
                                          </p:to>
                                        </p:set>
                                        <p:anim calcmode="lin" valueType="num" p14:bounceEnd="20000">
                                          <p:cBhvr additive="base">
                                            <p:cTn id="159" dur="500" fill="hold"/>
                                            <p:tgtEl>
                                              <p:spTgt spid="23"/>
                                            </p:tgtEl>
                                            <p:attrNameLst>
                                              <p:attrName>ppt_x</p:attrName>
                                            </p:attrNameLst>
                                          </p:cBhvr>
                                          <p:tavLst>
                                            <p:tav tm="0">
                                              <p:val>
                                                <p:strVal val="0-#ppt_w/2"/>
                                              </p:val>
                                            </p:tav>
                                            <p:tav tm="100000">
                                              <p:val>
                                                <p:strVal val="#ppt_x"/>
                                              </p:val>
                                            </p:tav>
                                          </p:tavLst>
                                        </p:anim>
                                        <p:anim calcmode="lin" valueType="num" p14:bounceEnd="20000">
                                          <p:cBhvr additive="base">
                                            <p:cTn id="1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animBg="1"/>
          <p:bldP spid="8" grpId="0" animBg="1"/>
          <p:bldP spid="10" grpId="0"/>
          <p:bldP spid="12" grpId="0" animBg="1"/>
          <p:bldP spid="13" grpId="0" animBg="1"/>
          <p:bldP spid="15" grpId="0"/>
          <p:bldP spid="17" grpId="0" animBg="1"/>
          <p:bldP spid="18" grpId="0" animBg="1"/>
          <p:bldP spid="20" grpId="0"/>
          <p:bldP spid="16"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6"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290">
                                              <p:stCondLst>
                                                <p:cond delay="0"/>
                                              </p:stCondLst>
                                            </p:cTn>
                                            <p:tgtEl>
                                              <p:spTgt spid="8"/>
                                            </p:tgtEl>
                                          </p:cBhvr>
                                        </p:animEffect>
                                        <p:anim calcmode="lin" valueType="num">
                                          <p:cBhvr>
                                            <p:cTn id="26"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31" dur="13">
                                              <p:stCondLst>
                                                <p:cond delay="325"/>
                                              </p:stCondLst>
                                            </p:cTn>
                                            <p:tgtEl>
                                              <p:spTgt spid="8"/>
                                            </p:tgtEl>
                                          </p:cBhvr>
                                          <p:to x="100000" y="60000"/>
                                        </p:animScale>
                                        <p:animScale>
                                          <p:cBhvr>
                                            <p:cTn id="32" dur="83" decel="50000">
                                              <p:stCondLst>
                                                <p:cond delay="338"/>
                                              </p:stCondLst>
                                            </p:cTn>
                                            <p:tgtEl>
                                              <p:spTgt spid="8"/>
                                            </p:tgtEl>
                                          </p:cBhvr>
                                          <p:to x="100000" y="100000"/>
                                        </p:animScale>
                                        <p:animScale>
                                          <p:cBhvr>
                                            <p:cTn id="33" dur="13">
                                              <p:stCondLst>
                                                <p:cond delay="656"/>
                                              </p:stCondLst>
                                            </p:cTn>
                                            <p:tgtEl>
                                              <p:spTgt spid="8"/>
                                            </p:tgtEl>
                                          </p:cBhvr>
                                          <p:to x="100000" y="80000"/>
                                        </p:animScale>
                                        <p:animScale>
                                          <p:cBhvr>
                                            <p:cTn id="34" dur="83" decel="50000">
                                              <p:stCondLst>
                                                <p:cond delay="669"/>
                                              </p:stCondLst>
                                            </p:cTn>
                                            <p:tgtEl>
                                              <p:spTgt spid="8"/>
                                            </p:tgtEl>
                                          </p:cBhvr>
                                          <p:to x="100000" y="100000"/>
                                        </p:animScale>
                                        <p:animScale>
                                          <p:cBhvr>
                                            <p:cTn id="35" dur="13">
                                              <p:stCondLst>
                                                <p:cond delay="821"/>
                                              </p:stCondLst>
                                            </p:cTn>
                                            <p:tgtEl>
                                              <p:spTgt spid="8"/>
                                            </p:tgtEl>
                                          </p:cBhvr>
                                          <p:to x="100000" y="90000"/>
                                        </p:animScale>
                                        <p:animScale>
                                          <p:cBhvr>
                                            <p:cTn id="36" dur="83" decel="50000">
                                              <p:stCondLst>
                                                <p:cond delay="834"/>
                                              </p:stCondLst>
                                            </p:cTn>
                                            <p:tgtEl>
                                              <p:spTgt spid="8"/>
                                            </p:tgtEl>
                                          </p:cBhvr>
                                          <p:to x="100000" y="100000"/>
                                        </p:animScale>
                                        <p:animScale>
                                          <p:cBhvr>
                                            <p:cTn id="37" dur="13">
                                              <p:stCondLst>
                                                <p:cond delay="904"/>
                                              </p:stCondLst>
                                            </p:cTn>
                                            <p:tgtEl>
                                              <p:spTgt spid="8"/>
                                            </p:tgtEl>
                                          </p:cBhvr>
                                          <p:to x="100000" y="95000"/>
                                        </p:animScale>
                                        <p:animScale>
                                          <p:cBhvr>
                                            <p:cTn id="38" dur="83" decel="50000">
                                              <p:stCondLst>
                                                <p:cond delay="917"/>
                                              </p:stCondLst>
                                            </p:cTn>
                                            <p:tgtEl>
                                              <p:spTgt spid="8"/>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290">
                                              <p:stCondLst>
                                                <p:cond delay="0"/>
                                              </p:stCondLst>
                                            </p:cTn>
                                            <p:tgtEl>
                                              <p:spTgt spid="7"/>
                                            </p:tgtEl>
                                          </p:cBhvr>
                                        </p:animEffect>
                                        <p:anim calcmode="lin" valueType="num">
                                          <p:cBhvr>
                                            <p:cTn id="4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7" dur="13">
                                              <p:stCondLst>
                                                <p:cond delay="325"/>
                                              </p:stCondLst>
                                            </p:cTn>
                                            <p:tgtEl>
                                              <p:spTgt spid="7"/>
                                            </p:tgtEl>
                                          </p:cBhvr>
                                          <p:to x="100000" y="60000"/>
                                        </p:animScale>
                                        <p:animScale>
                                          <p:cBhvr>
                                            <p:cTn id="48" dur="83" decel="50000">
                                              <p:stCondLst>
                                                <p:cond delay="338"/>
                                              </p:stCondLst>
                                            </p:cTn>
                                            <p:tgtEl>
                                              <p:spTgt spid="7"/>
                                            </p:tgtEl>
                                          </p:cBhvr>
                                          <p:to x="100000" y="100000"/>
                                        </p:animScale>
                                        <p:animScale>
                                          <p:cBhvr>
                                            <p:cTn id="49" dur="13">
                                              <p:stCondLst>
                                                <p:cond delay="656"/>
                                              </p:stCondLst>
                                            </p:cTn>
                                            <p:tgtEl>
                                              <p:spTgt spid="7"/>
                                            </p:tgtEl>
                                          </p:cBhvr>
                                          <p:to x="100000" y="80000"/>
                                        </p:animScale>
                                        <p:animScale>
                                          <p:cBhvr>
                                            <p:cTn id="50" dur="83" decel="50000">
                                              <p:stCondLst>
                                                <p:cond delay="669"/>
                                              </p:stCondLst>
                                            </p:cTn>
                                            <p:tgtEl>
                                              <p:spTgt spid="7"/>
                                            </p:tgtEl>
                                          </p:cBhvr>
                                          <p:to x="100000" y="100000"/>
                                        </p:animScale>
                                        <p:animScale>
                                          <p:cBhvr>
                                            <p:cTn id="51" dur="13">
                                              <p:stCondLst>
                                                <p:cond delay="821"/>
                                              </p:stCondLst>
                                            </p:cTn>
                                            <p:tgtEl>
                                              <p:spTgt spid="7"/>
                                            </p:tgtEl>
                                          </p:cBhvr>
                                          <p:to x="100000" y="90000"/>
                                        </p:animScale>
                                        <p:animScale>
                                          <p:cBhvr>
                                            <p:cTn id="52" dur="83" decel="50000">
                                              <p:stCondLst>
                                                <p:cond delay="834"/>
                                              </p:stCondLst>
                                            </p:cTn>
                                            <p:tgtEl>
                                              <p:spTgt spid="7"/>
                                            </p:tgtEl>
                                          </p:cBhvr>
                                          <p:to x="100000" y="100000"/>
                                        </p:animScale>
                                        <p:animScale>
                                          <p:cBhvr>
                                            <p:cTn id="53" dur="13">
                                              <p:stCondLst>
                                                <p:cond delay="904"/>
                                              </p:stCondLst>
                                            </p:cTn>
                                            <p:tgtEl>
                                              <p:spTgt spid="7"/>
                                            </p:tgtEl>
                                          </p:cBhvr>
                                          <p:to x="100000" y="95000"/>
                                        </p:animScale>
                                        <p:animScale>
                                          <p:cBhvr>
                                            <p:cTn id="54" dur="83" decel="50000">
                                              <p:stCondLst>
                                                <p:cond delay="917"/>
                                              </p:stCondLst>
                                            </p:cTn>
                                            <p:tgtEl>
                                              <p:spTgt spid="7"/>
                                            </p:tgtEl>
                                          </p:cBhvr>
                                          <p:to x="100000" y="100000"/>
                                        </p:animScale>
                                      </p:childTnLst>
                                    </p:cTn>
                                  </p:par>
                                </p:childTnLst>
                              </p:cTn>
                            </p:par>
                            <p:par>
                              <p:cTn id="55" fill="hold">
                                <p:stCondLst>
                                  <p:cond delay="2940"/>
                                </p:stCondLst>
                                <p:childTnLst>
                                  <p:par>
                                    <p:cTn id="56" presetID="16" presetClass="entr" presetSubtype="42"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outHorizontal)">
                                          <p:cBhvr>
                                            <p:cTn id="58" dur="500"/>
                                            <p:tgtEl>
                                              <p:spTgt spid="9"/>
                                            </p:tgtEl>
                                          </p:cBhvr>
                                        </p:animEffect>
                                      </p:childTnLst>
                                    </p:cTn>
                                  </p:par>
                                </p:childTnLst>
                              </p:cTn>
                            </p:par>
                            <p:par>
                              <p:cTn id="59" fill="hold">
                                <p:stCondLst>
                                  <p:cond delay="3440"/>
                                </p:stCondLst>
                                <p:childTnLst>
                                  <p:par>
                                    <p:cTn id="60" presetID="22" presetClass="entr" presetSubtype="8"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300"/>
                                            <p:tgtEl>
                                              <p:spTgt spid="10"/>
                                            </p:tgtEl>
                                          </p:cBhvr>
                                        </p:animEffect>
                                      </p:childTnLst>
                                    </p:cTn>
                                  </p:par>
                                </p:childTnLst>
                              </p:cTn>
                            </p:par>
                            <p:par>
                              <p:cTn id="63" fill="hold">
                                <p:stCondLst>
                                  <p:cond delay="3740"/>
                                </p:stCondLst>
                                <p:childTnLst>
                                  <p:par>
                                    <p:cTn id="64" presetID="26"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down)">
                                          <p:cBhvr>
                                            <p:cTn id="66" dur="290">
                                              <p:stCondLst>
                                                <p:cond delay="0"/>
                                              </p:stCondLst>
                                            </p:cTn>
                                            <p:tgtEl>
                                              <p:spTgt spid="13"/>
                                            </p:tgtEl>
                                          </p:cBhvr>
                                        </p:animEffect>
                                        <p:anim calcmode="lin" valueType="num">
                                          <p:cBhvr>
                                            <p:cTn id="67"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72" dur="13">
                                              <p:stCondLst>
                                                <p:cond delay="325"/>
                                              </p:stCondLst>
                                            </p:cTn>
                                            <p:tgtEl>
                                              <p:spTgt spid="13"/>
                                            </p:tgtEl>
                                          </p:cBhvr>
                                          <p:to x="100000" y="60000"/>
                                        </p:animScale>
                                        <p:animScale>
                                          <p:cBhvr>
                                            <p:cTn id="73" dur="83" decel="50000">
                                              <p:stCondLst>
                                                <p:cond delay="338"/>
                                              </p:stCondLst>
                                            </p:cTn>
                                            <p:tgtEl>
                                              <p:spTgt spid="13"/>
                                            </p:tgtEl>
                                          </p:cBhvr>
                                          <p:to x="100000" y="100000"/>
                                        </p:animScale>
                                        <p:animScale>
                                          <p:cBhvr>
                                            <p:cTn id="74" dur="13">
                                              <p:stCondLst>
                                                <p:cond delay="656"/>
                                              </p:stCondLst>
                                            </p:cTn>
                                            <p:tgtEl>
                                              <p:spTgt spid="13"/>
                                            </p:tgtEl>
                                          </p:cBhvr>
                                          <p:to x="100000" y="80000"/>
                                        </p:animScale>
                                        <p:animScale>
                                          <p:cBhvr>
                                            <p:cTn id="75" dur="83" decel="50000">
                                              <p:stCondLst>
                                                <p:cond delay="669"/>
                                              </p:stCondLst>
                                            </p:cTn>
                                            <p:tgtEl>
                                              <p:spTgt spid="13"/>
                                            </p:tgtEl>
                                          </p:cBhvr>
                                          <p:to x="100000" y="100000"/>
                                        </p:animScale>
                                        <p:animScale>
                                          <p:cBhvr>
                                            <p:cTn id="76" dur="13">
                                              <p:stCondLst>
                                                <p:cond delay="821"/>
                                              </p:stCondLst>
                                            </p:cTn>
                                            <p:tgtEl>
                                              <p:spTgt spid="13"/>
                                            </p:tgtEl>
                                          </p:cBhvr>
                                          <p:to x="100000" y="90000"/>
                                        </p:animScale>
                                        <p:animScale>
                                          <p:cBhvr>
                                            <p:cTn id="77" dur="83" decel="50000">
                                              <p:stCondLst>
                                                <p:cond delay="834"/>
                                              </p:stCondLst>
                                            </p:cTn>
                                            <p:tgtEl>
                                              <p:spTgt spid="13"/>
                                            </p:tgtEl>
                                          </p:cBhvr>
                                          <p:to x="100000" y="100000"/>
                                        </p:animScale>
                                        <p:animScale>
                                          <p:cBhvr>
                                            <p:cTn id="78" dur="13">
                                              <p:stCondLst>
                                                <p:cond delay="904"/>
                                              </p:stCondLst>
                                            </p:cTn>
                                            <p:tgtEl>
                                              <p:spTgt spid="13"/>
                                            </p:tgtEl>
                                          </p:cBhvr>
                                          <p:to x="100000" y="95000"/>
                                        </p:animScale>
                                        <p:animScale>
                                          <p:cBhvr>
                                            <p:cTn id="79" dur="83" decel="50000">
                                              <p:stCondLst>
                                                <p:cond delay="917"/>
                                              </p:stCondLst>
                                            </p:cTn>
                                            <p:tgtEl>
                                              <p:spTgt spid="13"/>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290">
                                              <p:stCondLst>
                                                <p:cond delay="0"/>
                                              </p:stCondLst>
                                            </p:cTn>
                                            <p:tgtEl>
                                              <p:spTgt spid="12"/>
                                            </p:tgtEl>
                                          </p:cBhvr>
                                        </p:animEffect>
                                        <p:anim calcmode="lin" valueType="num">
                                          <p:cBhvr>
                                            <p:cTn id="83"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88" dur="13">
                                              <p:stCondLst>
                                                <p:cond delay="325"/>
                                              </p:stCondLst>
                                            </p:cTn>
                                            <p:tgtEl>
                                              <p:spTgt spid="12"/>
                                            </p:tgtEl>
                                          </p:cBhvr>
                                          <p:to x="100000" y="60000"/>
                                        </p:animScale>
                                        <p:animScale>
                                          <p:cBhvr>
                                            <p:cTn id="89" dur="83" decel="50000">
                                              <p:stCondLst>
                                                <p:cond delay="338"/>
                                              </p:stCondLst>
                                            </p:cTn>
                                            <p:tgtEl>
                                              <p:spTgt spid="12"/>
                                            </p:tgtEl>
                                          </p:cBhvr>
                                          <p:to x="100000" y="100000"/>
                                        </p:animScale>
                                        <p:animScale>
                                          <p:cBhvr>
                                            <p:cTn id="90" dur="13">
                                              <p:stCondLst>
                                                <p:cond delay="656"/>
                                              </p:stCondLst>
                                            </p:cTn>
                                            <p:tgtEl>
                                              <p:spTgt spid="12"/>
                                            </p:tgtEl>
                                          </p:cBhvr>
                                          <p:to x="100000" y="80000"/>
                                        </p:animScale>
                                        <p:animScale>
                                          <p:cBhvr>
                                            <p:cTn id="91" dur="83" decel="50000">
                                              <p:stCondLst>
                                                <p:cond delay="669"/>
                                              </p:stCondLst>
                                            </p:cTn>
                                            <p:tgtEl>
                                              <p:spTgt spid="12"/>
                                            </p:tgtEl>
                                          </p:cBhvr>
                                          <p:to x="100000" y="100000"/>
                                        </p:animScale>
                                        <p:animScale>
                                          <p:cBhvr>
                                            <p:cTn id="92" dur="13">
                                              <p:stCondLst>
                                                <p:cond delay="821"/>
                                              </p:stCondLst>
                                            </p:cTn>
                                            <p:tgtEl>
                                              <p:spTgt spid="12"/>
                                            </p:tgtEl>
                                          </p:cBhvr>
                                          <p:to x="100000" y="90000"/>
                                        </p:animScale>
                                        <p:animScale>
                                          <p:cBhvr>
                                            <p:cTn id="93" dur="83" decel="50000">
                                              <p:stCondLst>
                                                <p:cond delay="834"/>
                                              </p:stCondLst>
                                            </p:cTn>
                                            <p:tgtEl>
                                              <p:spTgt spid="12"/>
                                            </p:tgtEl>
                                          </p:cBhvr>
                                          <p:to x="100000" y="100000"/>
                                        </p:animScale>
                                        <p:animScale>
                                          <p:cBhvr>
                                            <p:cTn id="94" dur="13">
                                              <p:stCondLst>
                                                <p:cond delay="904"/>
                                              </p:stCondLst>
                                            </p:cTn>
                                            <p:tgtEl>
                                              <p:spTgt spid="12"/>
                                            </p:tgtEl>
                                          </p:cBhvr>
                                          <p:to x="100000" y="95000"/>
                                        </p:animScale>
                                        <p:animScale>
                                          <p:cBhvr>
                                            <p:cTn id="95" dur="83" decel="50000">
                                              <p:stCondLst>
                                                <p:cond delay="917"/>
                                              </p:stCondLst>
                                            </p:cTn>
                                            <p:tgtEl>
                                              <p:spTgt spid="12"/>
                                            </p:tgtEl>
                                          </p:cBhvr>
                                          <p:to x="100000" y="100000"/>
                                        </p:animScale>
                                      </p:childTnLst>
                                    </p:cTn>
                                  </p:par>
                                </p:childTnLst>
                              </p:cTn>
                            </p:par>
                            <p:par>
                              <p:cTn id="96" fill="hold">
                                <p:stCondLst>
                                  <p:cond delay="4740"/>
                                </p:stCondLst>
                                <p:childTnLst>
                                  <p:par>
                                    <p:cTn id="97" presetID="16" presetClass="entr" presetSubtype="42"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arn(outHorizontal)">
                                          <p:cBhvr>
                                            <p:cTn id="99" dur="500"/>
                                            <p:tgtEl>
                                              <p:spTgt spid="14"/>
                                            </p:tgtEl>
                                          </p:cBhvr>
                                        </p:animEffect>
                                      </p:childTnLst>
                                    </p:cTn>
                                  </p:par>
                                </p:childTnLst>
                              </p:cTn>
                            </p:par>
                            <p:par>
                              <p:cTn id="100" fill="hold">
                                <p:stCondLst>
                                  <p:cond delay="5240"/>
                                </p:stCondLst>
                                <p:childTnLst>
                                  <p:par>
                                    <p:cTn id="101" presetID="22" presetClass="entr" presetSubtype="8"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left)">
                                          <p:cBhvr>
                                            <p:cTn id="103" dur="300"/>
                                            <p:tgtEl>
                                              <p:spTgt spid="15"/>
                                            </p:tgtEl>
                                          </p:cBhvr>
                                        </p:animEffect>
                                      </p:childTnLst>
                                    </p:cTn>
                                  </p:par>
                                </p:childTnLst>
                              </p:cTn>
                            </p:par>
                            <p:par>
                              <p:cTn id="104" fill="hold">
                                <p:stCondLst>
                                  <p:cond delay="5540"/>
                                </p:stCondLst>
                                <p:childTnLst>
                                  <p:par>
                                    <p:cTn id="105" presetID="26"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290">
                                              <p:stCondLst>
                                                <p:cond delay="0"/>
                                              </p:stCondLst>
                                            </p:cTn>
                                            <p:tgtEl>
                                              <p:spTgt spid="18"/>
                                            </p:tgtEl>
                                          </p:cBhvr>
                                        </p:animEffect>
                                        <p:anim calcmode="lin" valueType="num">
                                          <p:cBhvr>
                                            <p:cTn id="10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13" dur="13">
                                              <p:stCondLst>
                                                <p:cond delay="325"/>
                                              </p:stCondLst>
                                            </p:cTn>
                                            <p:tgtEl>
                                              <p:spTgt spid="18"/>
                                            </p:tgtEl>
                                          </p:cBhvr>
                                          <p:to x="100000" y="60000"/>
                                        </p:animScale>
                                        <p:animScale>
                                          <p:cBhvr>
                                            <p:cTn id="114" dur="83" decel="50000">
                                              <p:stCondLst>
                                                <p:cond delay="338"/>
                                              </p:stCondLst>
                                            </p:cTn>
                                            <p:tgtEl>
                                              <p:spTgt spid="18"/>
                                            </p:tgtEl>
                                          </p:cBhvr>
                                          <p:to x="100000" y="100000"/>
                                        </p:animScale>
                                        <p:animScale>
                                          <p:cBhvr>
                                            <p:cTn id="115" dur="13">
                                              <p:stCondLst>
                                                <p:cond delay="656"/>
                                              </p:stCondLst>
                                            </p:cTn>
                                            <p:tgtEl>
                                              <p:spTgt spid="18"/>
                                            </p:tgtEl>
                                          </p:cBhvr>
                                          <p:to x="100000" y="80000"/>
                                        </p:animScale>
                                        <p:animScale>
                                          <p:cBhvr>
                                            <p:cTn id="116" dur="83" decel="50000">
                                              <p:stCondLst>
                                                <p:cond delay="669"/>
                                              </p:stCondLst>
                                            </p:cTn>
                                            <p:tgtEl>
                                              <p:spTgt spid="18"/>
                                            </p:tgtEl>
                                          </p:cBhvr>
                                          <p:to x="100000" y="100000"/>
                                        </p:animScale>
                                        <p:animScale>
                                          <p:cBhvr>
                                            <p:cTn id="117" dur="13">
                                              <p:stCondLst>
                                                <p:cond delay="821"/>
                                              </p:stCondLst>
                                            </p:cTn>
                                            <p:tgtEl>
                                              <p:spTgt spid="18"/>
                                            </p:tgtEl>
                                          </p:cBhvr>
                                          <p:to x="100000" y="90000"/>
                                        </p:animScale>
                                        <p:animScale>
                                          <p:cBhvr>
                                            <p:cTn id="118" dur="83" decel="50000">
                                              <p:stCondLst>
                                                <p:cond delay="834"/>
                                              </p:stCondLst>
                                            </p:cTn>
                                            <p:tgtEl>
                                              <p:spTgt spid="18"/>
                                            </p:tgtEl>
                                          </p:cBhvr>
                                          <p:to x="100000" y="100000"/>
                                        </p:animScale>
                                        <p:animScale>
                                          <p:cBhvr>
                                            <p:cTn id="119" dur="13">
                                              <p:stCondLst>
                                                <p:cond delay="904"/>
                                              </p:stCondLst>
                                            </p:cTn>
                                            <p:tgtEl>
                                              <p:spTgt spid="18"/>
                                            </p:tgtEl>
                                          </p:cBhvr>
                                          <p:to x="100000" y="95000"/>
                                        </p:animScale>
                                        <p:animScale>
                                          <p:cBhvr>
                                            <p:cTn id="120" dur="83" decel="50000">
                                              <p:stCondLst>
                                                <p:cond delay="917"/>
                                              </p:stCondLst>
                                            </p:cTn>
                                            <p:tgtEl>
                                              <p:spTgt spid="18"/>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down)">
                                          <p:cBhvr>
                                            <p:cTn id="123" dur="290">
                                              <p:stCondLst>
                                                <p:cond delay="0"/>
                                              </p:stCondLst>
                                            </p:cTn>
                                            <p:tgtEl>
                                              <p:spTgt spid="17"/>
                                            </p:tgtEl>
                                          </p:cBhvr>
                                        </p:animEffect>
                                        <p:anim calcmode="lin" valueType="num">
                                          <p:cBhvr>
                                            <p:cTn id="12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29" dur="13">
                                              <p:stCondLst>
                                                <p:cond delay="325"/>
                                              </p:stCondLst>
                                            </p:cTn>
                                            <p:tgtEl>
                                              <p:spTgt spid="17"/>
                                            </p:tgtEl>
                                          </p:cBhvr>
                                          <p:to x="100000" y="60000"/>
                                        </p:animScale>
                                        <p:animScale>
                                          <p:cBhvr>
                                            <p:cTn id="130" dur="83" decel="50000">
                                              <p:stCondLst>
                                                <p:cond delay="338"/>
                                              </p:stCondLst>
                                            </p:cTn>
                                            <p:tgtEl>
                                              <p:spTgt spid="17"/>
                                            </p:tgtEl>
                                          </p:cBhvr>
                                          <p:to x="100000" y="100000"/>
                                        </p:animScale>
                                        <p:animScale>
                                          <p:cBhvr>
                                            <p:cTn id="131" dur="13">
                                              <p:stCondLst>
                                                <p:cond delay="656"/>
                                              </p:stCondLst>
                                            </p:cTn>
                                            <p:tgtEl>
                                              <p:spTgt spid="17"/>
                                            </p:tgtEl>
                                          </p:cBhvr>
                                          <p:to x="100000" y="80000"/>
                                        </p:animScale>
                                        <p:animScale>
                                          <p:cBhvr>
                                            <p:cTn id="132" dur="83" decel="50000">
                                              <p:stCondLst>
                                                <p:cond delay="669"/>
                                              </p:stCondLst>
                                            </p:cTn>
                                            <p:tgtEl>
                                              <p:spTgt spid="17"/>
                                            </p:tgtEl>
                                          </p:cBhvr>
                                          <p:to x="100000" y="100000"/>
                                        </p:animScale>
                                        <p:animScale>
                                          <p:cBhvr>
                                            <p:cTn id="133" dur="13">
                                              <p:stCondLst>
                                                <p:cond delay="821"/>
                                              </p:stCondLst>
                                            </p:cTn>
                                            <p:tgtEl>
                                              <p:spTgt spid="17"/>
                                            </p:tgtEl>
                                          </p:cBhvr>
                                          <p:to x="100000" y="90000"/>
                                        </p:animScale>
                                        <p:animScale>
                                          <p:cBhvr>
                                            <p:cTn id="134" dur="83" decel="50000">
                                              <p:stCondLst>
                                                <p:cond delay="834"/>
                                              </p:stCondLst>
                                            </p:cTn>
                                            <p:tgtEl>
                                              <p:spTgt spid="17"/>
                                            </p:tgtEl>
                                          </p:cBhvr>
                                          <p:to x="100000" y="100000"/>
                                        </p:animScale>
                                        <p:animScale>
                                          <p:cBhvr>
                                            <p:cTn id="135" dur="13">
                                              <p:stCondLst>
                                                <p:cond delay="904"/>
                                              </p:stCondLst>
                                            </p:cTn>
                                            <p:tgtEl>
                                              <p:spTgt spid="17"/>
                                            </p:tgtEl>
                                          </p:cBhvr>
                                          <p:to x="100000" y="95000"/>
                                        </p:animScale>
                                        <p:animScale>
                                          <p:cBhvr>
                                            <p:cTn id="136" dur="83" decel="50000">
                                              <p:stCondLst>
                                                <p:cond delay="917"/>
                                              </p:stCondLst>
                                            </p:cTn>
                                            <p:tgtEl>
                                              <p:spTgt spid="17"/>
                                            </p:tgtEl>
                                          </p:cBhvr>
                                          <p:to x="100000" y="100000"/>
                                        </p:animScale>
                                      </p:childTnLst>
                                    </p:cTn>
                                  </p:par>
                                </p:childTnLst>
                              </p:cTn>
                            </p:par>
                            <p:par>
                              <p:cTn id="137" fill="hold">
                                <p:stCondLst>
                                  <p:cond delay="6540"/>
                                </p:stCondLst>
                                <p:childTnLst>
                                  <p:par>
                                    <p:cTn id="138" presetID="16" presetClass="entr" presetSubtype="42" fill="hold"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barn(outHorizontal)">
                                          <p:cBhvr>
                                            <p:cTn id="140" dur="500"/>
                                            <p:tgtEl>
                                              <p:spTgt spid="19"/>
                                            </p:tgtEl>
                                          </p:cBhvr>
                                        </p:animEffect>
                                      </p:childTnLst>
                                    </p:cTn>
                                  </p:par>
                                </p:childTnLst>
                              </p:cTn>
                            </p:par>
                            <p:par>
                              <p:cTn id="141" fill="hold">
                                <p:stCondLst>
                                  <p:cond delay="704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300"/>
                                            <p:tgtEl>
                                              <p:spTgt spid="20"/>
                                            </p:tgtEl>
                                          </p:cBhvr>
                                        </p:animEffect>
                                      </p:childTnLst>
                                    </p:cTn>
                                  </p:par>
                                  <p:par>
                                    <p:cTn id="145" presetID="2" presetClass="entr" presetSubtype="12"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cBhvr additive="base">
                                            <p:cTn id="147" dur="500" fill="hold"/>
                                            <p:tgtEl>
                                              <p:spTgt spid="22"/>
                                            </p:tgtEl>
                                            <p:attrNameLst>
                                              <p:attrName>ppt_x</p:attrName>
                                            </p:attrNameLst>
                                          </p:cBhvr>
                                          <p:tavLst>
                                            <p:tav tm="0">
                                              <p:val>
                                                <p:strVal val="0-#ppt_w/2"/>
                                              </p:val>
                                            </p:tav>
                                            <p:tav tm="100000">
                                              <p:val>
                                                <p:strVal val="#ppt_x"/>
                                              </p:val>
                                            </p:tav>
                                          </p:tavLst>
                                        </p:anim>
                                        <p:anim calcmode="lin" valueType="num">
                                          <p:cBhvr additive="base">
                                            <p:cTn id="148" dur="500" fill="hold"/>
                                            <p:tgtEl>
                                              <p:spTgt spid="22"/>
                                            </p:tgtEl>
                                            <p:attrNameLst>
                                              <p:attrName>ppt_y</p:attrName>
                                            </p:attrNameLst>
                                          </p:cBhvr>
                                          <p:tavLst>
                                            <p:tav tm="0">
                                              <p:val>
                                                <p:strVal val="1+#ppt_h/2"/>
                                              </p:val>
                                            </p:tav>
                                            <p:tav tm="100000">
                                              <p:val>
                                                <p:strVal val="#ppt_y"/>
                                              </p:val>
                                            </p:tav>
                                          </p:tavLst>
                                        </p:anim>
                                      </p:childTnLst>
                                    </p:cTn>
                                  </p:par>
                                  <p:par>
                                    <p:cTn id="149" presetID="2" presetClass="entr" presetSubtype="6" fill="hold" grpId="0" nodeType="withEffect">
                                      <p:stCondLst>
                                        <p:cond delay="0"/>
                                      </p:stCondLst>
                                      <p:childTnLst>
                                        <p:set>
                                          <p:cBhvr>
                                            <p:cTn id="150" dur="1" fill="hold">
                                              <p:stCondLst>
                                                <p:cond delay="0"/>
                                              </p:stCondLst>
                                            </p:cTn>
                                            <p:tgtEl>
                                              <p:spTgt spid="16"/>
                                            </p:tgtEl>
                                            <p:attrNameLst>
                                              <p:attrName>style.visibility</p:attrName>
                                            </p:attrNameLst>
                                          </p:cBhvr>
                                          <p:to>
                                            <p:strVal val="visible"/>
                                          </p:to>
                                        </p:set>
                                        <p:anim calcmode="lin" valueType="num">
                                          <p:cBhvr additive="base">
                                            <p:cTn id="151" dur="500" fill="hold"/>
                                            <p:tgtEl>
                                              <p:spTgt spid="16"/>
                                            </p:tgtEl>
                                            <p:attrNameLst>
                                              <p:attrName>ppt_x</p:attrName>
                                            </p:attrNameLst>
                                          </p:cBhvr>
                                          <p:tavLst>
                                            <p:tav tm="0">
                                              <p:val>
                                                <p:strVal val="1+#ppt_w/2"/>
                                              </p:val>
                                            </p:tav>
                                            <p:tav tm="100000">
                                              <p:val>
                                                <p:strVal val="#ppt_x"/>
                                              </p:val>
                                            </p:tav>
                                          </p:tavLst>
                                        </p:anim>
                                        <p:anim calcmode="lin" valueType="num">
                                          <p:cBhvr additive="base">
                                            <p:cTn id="152" dur="500" fill="hold"/>
                                            <p:tgtEl>
                                              <p:spTgt spid="16"/>
                                            </p:tgtEl>
                                            <p:attrNameLst>
                                              <p:attrName>ppt_y</p:attrName>
                                            </p:attrNameLst>
                                          </p:cBhvr>
                                          <p:tavLst>
                                            <p:tav tm="0">
                                              <p:val>
                                                <p:strVal val="1+#ppt_h/2"/>
                                              </p:val>
                                            </p:tav>
                                            <p:tav tm="100000">
                                              <p:val>
                                                <p:strVal val="#ppt_y"/>
                                              </p:val>
                                            </p:tav>
                                          </p:tavLst>
                                        </p:anim>
                                      </p:childTnLst>
                                    </p:cTn>
                                  </p:par>
                                  <p:par>
                                    <p:cTn id="153" presetID="2" presetClass="entr" presetSubtype="3" fill="hold" grpId="0" nodeType="withEffect">
                                      <p:stCondLst>
                                        <p:cond delay="0"/>
                                      </p:stCondLst>
                                      <p:childTnLst>
                                        <p:set>
                                          <p:cBhvr>
                                            <p:cTn id="154" dur="1" fill="hold">
                                              <p:stCondLst>
                                                <p:cond delay="0"/>
                                              </p:stCondLst>
                                            </p:cTn>
                                            <p:tgtEl>
                                              <p:spTgt spid="24"/>
                                            </p:tgtEl>
                                            <p:attrNameLst>
                                              <p:attrName>style.visibility</p:attrName>
                                            </p:attrNameLst>
                                          </p:cBhvr>
                                          <p:to>
                                            <p:strVal val="visible"/>
                                          </p:to>
                                        </p:set>
                                        <p:anim calcmode="lin" valueType="num">
                                          <p:cBhvr additive="base">
                                            <p:cTn id="155" dur="500" fill="hold"/>
                                            <p:tgtEl>
                                              <p:spTgt spid="24"/>
                                            </p:tgtEl>
                                            <p:attrNameLst>
                                              <p:attrName>ppt_x</p:attrName>
                                            </p:attrNameLst>
                                          </p:cBhvr>
                                          <p:tavLst>
                                            <p:tav tm="0">
                                              <p:val>
                                                <p:strVal val="1+#ppt_w/2"/>
                                              </p:val>
                                            </p:tav>
                                            <p:tav tm="100000">
                                              <p:val>
                                                <p:strVal val="#ppt_x"/>
                                              </p:val>
                                            </p:tav>
                                          </p:tavLst>
                                        </p:anim>
                                        <p:anim calcmode="lin" valueType="num">
                                          <p:cBhvr additive="base">
                                            <p:cTn id="156" dur="500" fill="hold"/>
                                            <p:tgtEl>
                                              <p:spTgt spid="24"/>
                                            </p:tgtEl>
                                            <p:attrNameLst>
                                              <p:attrName>ppt_y</p:attrName>
                                            </p:attrNameLst>
                                          </p:cBhvr>
                                          <p:tavLst>
                                            <p:tav tm="0">
                                              <p:val>
                                                <p:strVal val="0-#ppt_h/2"/>
                                              </p:val>
                                            </p:tav>
                                            <p:tav tm="100000">
                                              <p:val>
                                                <p:strVal val="#ppt_y"/>
                                              </p:val>
                                            </p:tav>
                                          </p:tavLst>
                                        </p:anim>
                                      </p:childTnLst>
                                    </p:cTn>
                                  </p:par>
                                  <p:par>
                                    <p:cTn id="157" presetID="2" presetClass="entr" presetSubtype="9" fill="hold" grpId="0" nodeType="withEffect">
                                      <p:stCondLst>
                                        <p:cond delay="0"/>
                                      </p:stCondLst>
                                      <p:childTnLst>
                                        <p:set>
                                          <p:cBhvr>
                                            <p:cTn id="158" dur="1" fill="hold">
                                              <p:stCondLst>
                                                <p:cond delay="0"/>
                                              </p:stCondLst>
                                            </p:cTn>
                                            <p:tgtEl>
                                              <p:spTgt spid="23"/>
                                            </p:tgtEl>
                                            <p:attrNameLst>
                                              <p:attrName>style.visibility</p:attrName>
                                            </p:attrNameLst>
                                          </p:cBhvr>
                                          <p:to>
                                            <p:strVal val="visible"/>
                                          </p:to>
                                        </p:set>
                                        <p:anim calcmode="lin" valueType="num">
                                          <p:cBhvr additive="base">
                                            <p:cTn id="159" dur="500" fill="hold"/>
                                            <p:tgtEl>
                                              <p:spTgt spid="23"/>
                                            </p:tgtEl>
                                            <p:attrNameLst>
                                              <p:attrName>ppt_x</p:attrName>
                                            </p:attrNameLst>
                                          </p:cBhvr>
                                          <p:tavLst>
                                            <p:tav tm="0">
                                              <p:val>
                                                <p:strVal val="0-#ppt_w/2"/>
                                              </p:val>
                                            </p:tav>
                                            <p:tav tm="100000">
                                              <p:val>
                                                <p:strVal val="#ppt_x"/>
                                              </p:val>
                                            </p:tav>
                                          </p:tavLst>
                                        </p:anim>
                                        <p:anim calcmode="lin" valueType="num">
                                          <p:cBhvr additive="base">
                                            <p:cTn id="1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animBg="1"/>
          <p:bldP spid="8" grpId="0" animBg="1"/>
          <p:bldP spid="10" grpId="0"/>
          <p:bldP spid="12" grpId="0" animBg="1"/>
          <p:bldP spid="13" grpId="0" animBg="1"/>
          <p:bldP spid="15" grpId="0"/>
          <p:bldP spid="17" grpId="0" animBg="1"/>
          <p:bldP spid="18" grpId="0" animBg="1"/>
          <p:bldP spid="20" grpId="0"/>
          <p:bldP spid="16" grpId="0" animBg="1"/>
          <p:bldP spid="22" grpId="0" animBg="1"/>
          <p:bldP spid="23" grpId="0" animBg="1"/>
          <p:bldP spid="24"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954655" cy="461665"/>
          </a:xfrm>
          <a:prstGeom prst="rect">
            <a:avLst/>
          </a:prstGeom>
          <a:noFill/>
        </p:spPr>
        <p:txBody>
          <a:bodyPr wrap="none" rtlCol="0">
            <a:spAutoFit/>
          </a:bodyPr>
          <a:lstStyle/>
          <a:p>
            <a:r>
              <a:rPr lang="zh-CN" altLang="en-US" sz="2400" dirty="0">
                <a:solidFill>
                  <a:srgbClr val="333333"/>
                </a:solidFill>
                <a:latin typeface="微软雅黑"/>
                <a:ea typeface="微软雅黑"/>
              </a:rPr>
              <a:t>对竞争对手分析不够</a:t>
            </a: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 name="Freeform 15"/>
          <p:cNvSpPr>
            <a:spLocks/>
          </p:cNvSpPr>
          <p:nvPr/>
        </p:nvSpPr>
        <p:spPr bwMode="auto">
          <a:xfrm>
            <a:off x="4306750" y="17390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pic>
        <p:nvPicPr>
          <p:cNvPr id="7"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rot="16200000" flipH="1">
            <a:off x="1530509" y="3596193"/>
            <a:ext cx="5822204" cy="2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rot="5400000">
            <a:off x="4513633" y="3597060"/>
            <a:ext cx="5822201" cy="2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5"/>
          <p:cNvSpPr>
            <a:spLocks/>
          </p:cNvSpPr>
          <p:nvPr/>
        </p:nvSpPr>
        <p:spPr bwMode="auto">
          <a:xfrm>
            <a:off x="4306750" y="39234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0" name="Freeform 15"/>
          <p:cNvSpPr>
            <a:spLocks/>
          </p:cNvSpPr>
          <p:nvPr/>
        </p:nvSpPr>
        <p:spPr bwMode="auto">
          <a:xfrm flipH="1">
            <a:off x="6066255" y="17390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1" name="Freeform 15"/>
          <p:cNvSpPr>
            <a:spLocks/>
          </p:cNvSpPr>
          <p:nvPr/>
        </p:nvSpPr>
        <p:spPr bwMode="auto">
          <a:xfrm flipH="1">
            <a:off x="6066255" y="39234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2" name="TextBox 11"/>
          <p:cNvSpPr txBox="1"/>
          <p:nvPr/>
        </p:nvSpPr>
        <p:spPr>
          <a:xfrm>
            <a:off x="2255684" y="1835532"/>
            <a:ext cx="1800493" cy="369332"/>
          </a:xfrm>
          <a:prstGeom prst="rect">
            <a:avLst/>
          </a:prstGeom>
          <a:noFill/>
        </p:spPr>
        <p:txBody>
          <a:bodyPr wrap="none" rtlCol="0">
            <a:spAutoFit/>
          </a:bodyPr>
          <a:lstStyle/>
          <a:p>
            <a:r>
              <a:rPr lang="zh-CN" altLang="en-US" b="1" dirty="0">
                <a:solidFill>
                  <a:schemeClr val="tx2"/>
                </a:solidFill>
                <a:latin typeface="+mj-ea"/>
                <a:ea typeface="+mj-ea"/>
              </a:rPr>
              <a:t>请输入您的标题</a:t>
            </a:r>
          </a:p>
        </p:txBody>
      </p:sp>
      <p:sp>
        <p:nvSpPr>
          <p:cNvPr id="13" name="TextBox 12"/>
          <p:cNvSpPr txBox="1"/>
          <p:nvPr/>
        </p:nvSpPr>
        <p:spPr>
          <a:xfrm>
            <a:off x="2255684" y="2165496"/>
            <a:ext cx="2039937" cy="1323439"/>
          </a:xfrm>
          <a:prstGeom prst="rect">
            <a:avLst/>
          </a:prstGeom>
          <a:noFill/>
        </p:spPr>
        <p:txBody>
          <a:bodyPr wrap="square"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14" name="TextBox 13"/>
          <p:cNvSpPr txBox="1"/>
          <p:nvPr/>
        </p:nvSpPr>
        <p:spPr>
          <a:xfrm>
            <a:off x="4441611" y="2421531"/>
            <a:ext cx="755335" cy="646331"/>
          </a:xfrm>
          <a:prstGeom prst="rect">
            <a:avLst/>
          </a:prstGeom>
          <a:noFill/>
        </p:spPr>
        <p:txBody>
          <a:bodyPr wrap="none" rtlCol="0">
            <a:spAutoFit/>
          </a:bodyPr>
          <a:lstStyle/>
          <a:p>
            <a:r>
              <a:rPr lang="en-US" altLang="zh-CN" sz="3600" b="1" dirty="0">
                <a:solidFill>
                  <a:schemeClr val="tx2"/>
                </a:solidFill>
                <a:latin typeface="+mj-ea"/>
                <a:ea typeface="+mj-ea"/>
              </a:rPr>
              <a:t>01</a:t>
            </a:r>
            <a:endParaRPr lang="zh-CN" altLang="en-US" sz="3600" b="1" dirty="0">
              <a:solidFill>
                <a:schemeClr val="tx2"/>
              </a:solidFill>
              <a:latin typeface="+mj-ea"/>
              <a:ea typeface="+mj-ea"/>
            </a:endParaRPr>
          </a:p>
        </p:txBody>
      </p:sp>
      <p:sp>
        <p:nvSpPr>
          <p:cNvPr id="15" name="TextBox 14"/>
          <p:cNvSpPr txBox="1"/>
          <p:nvPr/>
        </p:nvSpPr>
        <p:spPr>
          <a:xfrm>
            <a:off x="6727611" y="2421531"/>
            <a:ext cx="755335" cy="646331"/>
          </a:xfrm>
          <a:prstGeom prst="rect">
            <a:avLst/>
          </a:prstGeom>
          <a:noFill/>
        </p:spPr>
        <p:txBody>
          <a:bodyPr wrap="none" rtlCol="0">
            <a:spAutoFit/>
          </a:bodyPr>
          <a:lstStyle/>
          <a:p>
            <a:r>
              <a:rPr lang="en-US" altLang="zh-CN" sz="3600" b="1" dirty="0">
                <a:solidFill>
                  <a:schemeClr val="tx2"/>
                </a:solidFill>
                <a:latin typeface="+mj-ea"/>
                <a:ea typeface="+mj-ea"/>
              </a:rPr>
              <a:t>02</a:t>
            </a:r>
            <a:endParaRPr lang="zh-CN" altLang="en-US" sz="3600" b="1" dirty="0">
              <a:solidFill>
                <a:schemeClr val="tx2"/>
              </a:solidFill>
              <a:latin typeface="+mj-ea"/>
              <a:ea typeface="+mj-ea"/>
            </a:endParaRPr>
          </a:p>
        </p:txBody>
      </p:sp>
      <p:sp>
        <p:nvSpPr>
          <p:cNvPr id="16" name="TextBox 15"/>
          <p:cNvSpPr txBox="1"/>
          <p:nvPr/>
        </p:nvSpPr>
        <p:spPr>
          <a:xfrm>
            <a:off x="4441611" y="4631331"/>
            <a:ext cx="755335" cy="646331"/>
          </a:xfrm>
          <a:prstGeom prst="rect">
            <a:avLst/>
          </a:prstGeom>
          <a:noFill/>
        </p:spPr>
        <p:txBody>
          <a:bodyPr wrap="none" rtlCol="0">
            <a:spAutoFit/>
          </a:bodyPr>
          <a:lstStyle/>
          <a:p>
            <a:r>
              <a:rPr lang="en-US" altLang="zh-CN" sz="3600" b="1" dirty="0">
                <a:solidFill>
                  <a:schemeClr val="tx2"/>
                </a:solidFill>
                <a:latin typeface="+mj-ea"/>
                <a:ea typeface="+mj-ea"/>
              </a:rPr>
              <a:t>03</a:t>
            </a:r>
            <a:endParaRPr lang="zh-CN" altLang="en-US" sz="3600" b="1" dirty="0">
              <a:solidFill>
                <a:schemeClr val="tx2"/>
              </a:solidFill>
              <a:latin typeface="+mj-ea"/>
              <a:ea typeface="+mj-ea"/>
            </a:endParaRPr>
          </a:p>
        </p:txBody>
      </p:sp>
      <p:sp>
        <p:nvSpPr>
          <p:cNvPr id="17" name="TextBox 16"/>
          <p:cNvSpPr txBox="1"/>
          <p:nvPr/>
        </p:nvSpPr>
        <p:spPr>
          <a:xfrm>
            <a:off x="6727611" y="4631331"/>
            <a:ext cx="755335" cy="646331"/>
          </a:xfrm>
          <a:prstGeom prst="rect">
            <a:avLst/>
          </a:prstGeom>
          <a:noFill/>
        </p:spPr>
        <p:txBody>
          <a:bodyPr wrap="none" rtlCol="0">
            <a:spAutoFit/>
          </a:bodyPr>
          <a:lstStyle/>
          <a:p>
            <a:r>
              <a:rPr lang="en-US" altLang="zh-CN" sz="3600" b="1" dirty="0">
                <a:solidFill>
                  <a:schemeClr val="tx2"/>
                </a:solidFill>
                <a:latin typeface="+mj-ea"/>
                <a:ea typeface="+mj-ea"/>
              </a:rPr>
              <a:t>04</a:t>
            </a:r>
            <a:endParaRPr lang="zh-CN" altLang="en-US" sz="3600" b="1" dirty="0">
              <a:solidFill>
                <a:schemeClr val="tx2"/>
              </a:solidFill>
              <a:latin typeface="+mj-ea"/>
              <a:ea typeface="+mj-ea"/>
            </a:endParaRPr>
          </a:p>
        </p:txBody>
      </p:sp>
      <p:sp>
        <p:nvSpPr>
          <p:cNvPr id="18" name="TextBox 17"/>
          <p:cNvSpPr txBox="1"/>
          <p:nvPr/>
        </p:nvSpPr>
        <p:spPr>
          <a:xfrm>
            <a:off x="7712865" y="1835532"/>
            <a:ext cx="1800493" cy="369332"/>
          </a:xfrm>
          <a:prstGeom prst="rect">
            <a:avLst/>
          </a:prstGeom>
          <a:noFill/>
        </p:spPr>
        <p:txBody>
          <a:bodyPr wrap="none" rtlCol="0">
            <a:spAutoFit/>
          </a:bodyPr>
          <a:lstStyle/>
          <a:p>
            <a:r>
              <a:rPr lang="zh-CN" altLang="en-US" b="1" dirty="0">
                <a:solidFill>
                  <a:schemeClr val="tx2"/>
                </a:solidFill>
                <a:latin typeface="+mj-ea"/>
                <a:ea typeface="+mj-ea"/>
              </a:rPr>
              <a:t>请输入您的标题</a:t>
            </a:r>
          </a:p>
        </p:txBody>
      </p:sp>
      <p:sp>
        <p:nvSpPr>
          <p:cNvPr id="19" name="TextBox 18"/>
          <p:cNvSpPr txBox="1"/>
          <p:nvPr/>
        </p:nvSpPr>
        <p:spPr>
          <a:xfrm>
            <a:off x="7712865" y="2165496"/>
            <a:ext cx="2039937" cy="1323439"/>
          </a:xfrm>
          <a:prstGeom prst="rect">
            <a:avLst/>
          </a:prstGeom>
          <a:noFill/>
        </p:spPr>
        <p:txBody>
          <a:bodyPr wrap="square"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20" name="TextBox 19"/>
          <p:cNvSpPr txBox="1"/>
          <p:nvPr/>
        </p:nvSpPr>
        <p:spPr>
          <a:xfrm>
            <a:off x="2186236" y="4108832"/>
            <a:ext cx="1800493" cy="369332"/>
          </a:xfrm>
          <a:prstGeom prst="rect">
            <a:avLst/>
          </a:prstGeom>
          <a:noFill/>
        </p:spPr>
        <p:txBody>
          <a:bodyPr wrap="none" rtlCol="0">
            <a:spAutoFit/>
          </a:bodyPr>
          <a:lstStyle/>
          <a:p>
            <a:r>
              <a:rPr lang="zh-CN" altLang="en-US" b="1" dirty="0">
                <a:solidFill>
                  <a:schemeClr val="tx2"/>
                </a:solidFill>
                <a:latin typeface="+mj-ea"/>
                <a:ea typeface="+mj-ea"/>
              </a:rPr>
              <a:t>请输入您的标题</a:t>
            </a:r>
          </a:p>
        </p:txBody>
      </p:sp>
      <p:sp>
        <p:nvSpPr>
          <p:cNvPr id="21" name="TextBox 20"/>
          <p:cNvSpPr txBox="1"/>
          <p:nvPr/>
        </p:nvSpPr>
        <p:spPr>
          <a:xfrm>
            <a:off x="2186236" y="4438796"/>
            <a:ext cx="2039937" cy="1323439"/>
          </a:xfrm>
          <a:prstGeom prst="rect">
            <a:avLst/>
          </a:prstGeom>
          <a:noFill/>
        </p:spPr>
        <p:txBody>
          <a:bodyPr wrap="square"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22" name="TextBox 21"/>
          <p:cNvSpPr txBox="1"/>
          <p:nvPr/>
        </p:nvSpPr>
        <p:spPr>
          <a:xfrm>
            <a:off x="7712865" y="4108832"/>
            <a:ext cx="1800493" cy="369332"/>
          </a:xfrm>
          <a:prstGeom prst="rect">
            <a:avLst/>
          </a:prstGeom>
          <a:noFill/>
        </p:spPr>
        <p:txBody>
          <a:bodyPr wrap="none" rtlCol="0">
            <a:spAutoFit/>
          </a:bodyPr>
          <a:lstStyle/>
          <a:p>
            <a:r>
              <a:rPr lang="zh-CN" altLang="en-US" b="1">
                <a:solidFill>
                  <a:schemeClr val="tx2"/>
                </a:solidFill>
                <a:latin typeface="+mj-ea"/>
                <a:ea typeface="+mj-ea"/>
              </a:rPr>
              <a:t>请输入您的标题</a:t>
            </a:r>
            <a:endParaRPr lang="zh-CN" altLang="en-US" b="1" dirty="0">
              <a:solidFill>
                <a:schemeClr val="tx2"/>
              </a:solidFill>
              <a:latin typeface="+mj-ea"/>
              <a:ea typeface="+mj-ea"/>
            </a:endParaRPr>
          </a:p>
        </p:txBody>
      </p:sp>
      <p:sp>
        <p:nvSpPr>
          <p:cNvPr id="23" name="TextBox 22"/>
          <p:cNvSpPr txBox="1"/>
          <p:nvPr/>
        </p:nvSpPr>
        <p:spPr>
          <a:xfrm>
            <a:off x="7712865" y="4438796"/>
            <a:ext cx="2039937" cy="1323439"/>
          </a:xfrm>
          <a:prstGeom prst="rect">
            <a:avLst/>
          </a:prstGeom>
          <a:noFill/>
        </p:spPr>
        <p:txBody>
          <a:bodyPr wrap="square" rtlCol="0">
            <a:spAutoFit/>
          </a:bodyPr>
          <a:lstStyle/>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Tree>
    <p:extLst>
      <p:ext uri="{BB962C8B-B14F-4D97-AF65-F5344CB8AC3E}">
        <p14:creationId xmlns:p14="http://schemas.microsoft.com/office/powerpoint/2010/main" val="1052059283"/>
      </p:ext>
    </p:extLst>
  </p:cSld>
  <p:clrMapOvr>
    <a:masterClrMapping/>
  </p:clrMapOvr>
  <p:transition spd="slow" advClick="0" advTm="9015">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7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700"/>
                                            <p:tgtEl>
                                              <p:spTgt spid="8"/>
                                            </p:tgtEl>
                                          </p:cBhvr>
                                        </p:animEffect>
                                      </p:childTnLst>
                                    </p:cTn>
                                  </p:par>
                                </p:childTnLst>
                              </p:cTn>
                            </p:par>
                            <p:par>
                              <p:cTn id="29" fill="hold">
                                <p:stCondLst>
                                  <p:cond delay="2720"/>
                                </p:stCondLst>
                                <p:childTnLst>
                                  <p:par>
                                    <p:cTn id="30" presetID="2" presetClass="entr" presetSubtype="4" fill="hold" grpId="0" nodeType="afterEffect" p14:presetBounceEnd="40000">
                                      <p:stCondLst>
                                        <p:cond delay="300"/>
                                      </p:stCondLst>
                                      <p:childTnLst>
                                        <p:set>
                                          <p:cBhvr>
                                            <p:cTn id="31" dur="1" fill="hold">
                                              <p:stCondLst>
                                                <p:cond delay="0"/>
                                              </p:stCondLst>
                                            </p:cTn>
                                            <p:tgtEl>
                                              <p:spTgt spid="6"/>
                                            </p:tgtEl>
                                            <p:attrNameLst>
                                              <p:attrName>style.visibility</p:attrName>
                                            </p:attrNameLst>
                                          </p:cBhvr>
                                          <p:to>
                                            <p:strVal val="visible"/>
                                          </p:to>
                                        </p:set>
                                        <p:anim calcmode="lin" valueType="num" p14:bounceEnd="40000">
                                          <p:cBhvr additive="base">
                                            <p:cTn id="32"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520"/>
                                </p:stCondLst>
                                <p:childTnLst>
                                  <p:par>
                                    <p:cTn id="35" presetID="3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400" fill="hold"/>
                                            <p:tgtEl>
                                              <p:spTgt spid="14"/>
                                            </p:tgtEl>
                                            <p:attrNameLst>
                                              <p:attrName>ppt_w</p:attrName>
                                            </p:attrNameLst>
                                          </p:cBhvr>
                                          <p:tavLst>
                                            <p:tav tm="0">
                                              <p:val>
                                                <p:fltVal val="0"/>
                                              </p:val>
                                            </p:tav>
                                            <p:tav tm="100000">
                                              <p:val>
                                                <p:strVal val="#ppt_w"/>
                                              </p:val>
                                            </p:tav>
                                          </p:tavLst>
                                        </p:anim>
                                        <p:anim calcmode="lin" valueType="num">
                                          <p:cBhvr>
                                            <p:cTn id="38" dur="400" fill="hold"/>
                                            <p:tgtEl>
                                              <p:spTgt spid="14"/>
                                            </p:tgtEl>
                                            <p:attrNameLst>
                                              <p:attrName>ppt_h</p:attrName>
                                            </p:attrNameLst>
                                          </p:cBhvr>
                                          <p:tavLst>
                                            <p:tav tm="0">
                                              <p:val>
                                                <p:fltVal val="0"/>
                                              </p:val>
                                            </p:tav>
                                            <p:tav tm="100000">
                                              <p:val>
                                                <p:strVal val="#ppt_h"/>
                                              </p:val>
                                            </p:tav>
                                          </p:tavLst>
                                        </p:anim>
                                        <p:anim calcmode="lin" valueType="num">
                                          <p:cBhvr>
                                            <p:cTn id="39" dur="400" fill="hold"/>
                                            <p:tgtEl>
                                              <p:spTgt spid="14"/>
                                            </p:tgtEl>
                                            <p:attrNameLst>
                                              <p:attrName>style.rotation</p:attrName>
                                            </p:attrNameLst>
                                          </p:cBhvr>
                                          <p:tavLst>
                                            <p:tav tm="0">
                                              <p:val>
                                                <p:fltVal val="90"/>
                                              </p:val>
                                            </p:tav>
                                            <p:tav tm="100000">
                                              <p:val>
                                                <p:fltVal val="0"/>
                                              </p:val>
                                            </p:tav>
                                          </p:tavLst>
                                        </p:anim>
                                        <p:animEffect transition="in" filter="fade">
                                          <p:cBhvr>
                                            <p:cTn id="40" dur="400"/>
                                            <p:tgtEl>
                                              <p:spTgt spid="14"/>
                                            </p:tgtEl>
                                          </p:cBhvr>
                                        </p:animEffect>
                                      </p:childTnLst>
                                    </p:cTn>
                                  </p:par>
                                </p:childTnLst>
                              </p:cTn>
                            </p:par>
                            <p:par>
                              <p:cTn id="41" fill="hold">
                                <p:stCondLst>
                                  <p:cond delay="3920"/>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par>
                              <p:cTn id="48" fill="hold">
                                <p:stCondLst>
                                  <p:cond delay="4420"/>
                                </p:stCondLst>
                                <p:childTnLst>
                                  <p:par>
                                    <p:cTn id="49" presetID="2" presetClass="entr" presetSubtype="4" fill="hold" grpId="0" nodeType="afterEffect" p14:presetBounceEnd="40000">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14:bounceEnd="40000">
                                          <p:cBhvr additive="base">
                                            <p:cTn id="51"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par>
                              <p:cTn id="53" fill="hold">
                                <p:stCondLst>
                                  <p:cond delay="4920"/>
                                </p:stCondLst>
                                <p:childTnLst>
                                  <p:par>
                                    <p:cTn id="54" presetID="3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400" fill="hold"/>
                                            <p:tgtEl>
                                              <p:spTgt spid="16"/>
                                            </p:tgtEl>
                                            <p:attrNameLst>
                                              <p:attrName>ppt_w</p:attrName>
                                            </p:attrNameLst>
                                          </p:cBhvr>
                                          <p:tavLst>
                                            <p:tav tm="0">
                                              <p:val>
                                                <p:fltVal val="0"/>
                                              </p:val>
                                            </p:tav>
                                            <p:tav tm="100000">
                                              <p:val>
                                                <p:strVal val="#ppt_w"/>
                                              </p:val>
                                            </p:tav>
                                          </p:tavLst>
                                        </p:anim>
                                        <p:anim calcmode="lin" valueType="num">
                                          <p:cBhvr>
                                            <p:cTn id="57" dur="400" fill="hold"/>
                                            <p:tgtEl>
                                              <p:spTgt spid="16"/>
                                            </p:tgtEl>
                                            <p:attrNameLst>
                                              <p:attrName>ppt_h</p:attrName>
                                            </p:attrNameLst>
                                          </p:cBhvr>
                                          <p:tavLst>
                                            <p:tav tm="0">
                                              <p:val>
                                                <p:fltVal val="0"/>
                                              </p:val>
                                            </p:tav>
                                            <p:tav tm="100000">
                                              <p:val>
                                                <p:strVal val="#ppt_h"/>
                                              </p:val>
                                            </p:tav>
                                          </p:tavLst>
                                        </p:anim>
                                        <p:anim calcmode="lin" valueType="num">
                                          <p:cBhvr>
                                            <p:cTn id="58" dur="400" fill="hold"/>
                                            <p:tgtEl>
                                              <p:spTgt spid="16"/>
                                            </p:tgtEl>
                                            <p:attrNameLst>
                                              <p:attrName>style.rotation</p:attrName>
                                            </p:attrNameLst>
                                          </p:cBhvr>
                                          <p:tavLst>
                                            <p:tav tm="0">
                                              <p:val>
                                                <p:fltVal val="90"/>
                                              </p:val>
                                            </p:tav>
                                            <p:tav tm="100000">
                                              <p:val>
                                                <p:fltVal val="0"/>
                                              </p:val>
                                            </p:tav>
                                          </p:tavLst>
                                        </p:anim>
                                        <p:animEffect transition="in" filter="fade">
                                          <p:cBhvr>
                                            <p:cTn id="59" dur="400"/>
                                            <p:tgtEl>
                                              <p:spTgt spid="16"/>
                                            </p:tgtEl>
                                          </p:cBhvr>
                                        </p:animEffect>
                                      </p:childTnLst>
                                    </p:cTn>
                                  </p:par>
                                </p:childTnLst>
                              </p:cTn>
                            </p:par>
                            <p:par>
                              <p:cTn id="60" fill="hold">
                                <p:stCondLst>
                                  <p:cond delay="5320"/>
                                </p:stCondLst>
                                <p:childTnLst>
                                  <p:par>
                                    <p:cTn id="61" presetID="2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right)">
                                          <p:cBhvr>
                                            <p:cTn id="66" dur="500"/>
                                            <p:tgtEl>
                                              <p:spTgt spid="21"/>
                                            </p:tgtEl>
                                          </p:cBhvr>
                                        </p:animEffect>
                                      </p:childTnLst>
                                    </p:cTn>
                                  </p:par>
                                </p:childTnLst>
                              </p:cTn>
                            </p:par>
                            <p:par>
                              <p:cTn id="67" fill="hold">
                                <p:stCondLst>
                                  <p:cond delay="5820"/>
                                </p:stCondLst>
                                <p:childTnLst>
                                  <p:par>
                                    <p:cTn id="68" presetID="2" presetClass="entr" presetSubtype="4" fill="hold" grpId="0" nodeType="afterEffect" p14:presetBounceEnd="40000">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14:bounceEnd="40000">
                                          <p:cBhvr additive="base">
                                            <p:cTn id="70"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par>
                              <p:cTn id="72" fill="hold">
                                <p:stCondLst>
                                  <p:cond delay="6320"/>
                                </p:stCondLst>
                                <p:childTnLst>
                                  <p:par>
                                    <p:cTn id="73" presetID="31"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400" fill="hold"/>
                                            <p:tgtEl>
                                              <p:spTgt spid="15"/>
                                            </p:tgtEl>
                                            <p:attrNameLst>
                                              <p:attrName>ppt_w</p:attrName>
                                            </p:attrNameLst>
                                          </p:cBhvr>
                                          <p:tavLst>
                                            <p:tav tm="0">
                                              <p:val>
                                                <p:fltVal val="0"/>
                                              </p:val>
                                            </p:tav>
                                            <p:tav tm="100000">
                                              <p:val>
                                                <p:strVal val="#ppt_w"/>
                                              </p:val>
                                            </p:tav>
                                          </p:tavLst>
                                        </p:anim>
                                        <p:anim calcmode="lin" valueType="num">
                                          <p:cBhvr>
                                            <p:cTn id="76" dur="400" fill="hold"/>
                                            <p:tgtEl>
                                              <p:spTgt spid="15"/>
                                            </p:tgtEl>
                                            <p:attrNameLst>
                                              <p:attrName>ppt_h</p:attrName>
                                            </p:attrNameLst>
                                          </p:cBhvr>
                                          <p:tavLst>
                                            <p:tav tm="0">
                                              <p:val>
                                                <p:fltVal val="0"/>
                                              </p:val>
                                            </p:tav>
                                            <p:tav tm="100000">
                                              <p:val>
                                                <p:strVal val="#ppt_h"/>
                                              </p:val>
                                            </p:tav>
                                          </p:tavLst>
                                        </p:anim>
                                        <p:anim calcmode="lin" valueType="num">
                                          <p:cBhvr>
                                            <p:cTn id="77" dur="400" fill="hold"/>
                                            <p:tgtEl>
                                              <p:spTgt spid="15"/>
                                            </p:tgtEl>
                                            <p:attrNameLst>
                                              <p:attrName>style.rotation</p:attrName>
                                            </p:attrNameLst>
                                          </p:cBhvr>
                                          <p:tavLst>
                                            <p:tav tm="0">
                                              <p:val>
                                                <p:fltVal val="90"/>
                                              </p:val>
                                            </p:tav>
                                            <p:tav tm="100000">
                                              <p:val>
                                                <p:fltVal val="0"/>
                                              </p:val>
                                            </p:tav>
                                          </p:tavLst>
                                        </p:anim>
                                        <p:animEffect transition="in" filter="fade">
                                          <p:cBhvr>
                                            <p:cTn id="78" dur="400"/>
                                            <p:tgtEl>
                                              <p:spTgt spid="15"/>
                                            </p:tgtEl>
                                          </p:cBhvr>
                                        </p:animEffect>
                                      </p:childTnLst>
                                    </p:cTn>
                                  </p:par>
                                </p:childTnLst>
                              </p:cTn>
                            </p:par>
                            <p:par>
                              <p:cTn id="79" fill="hold">
                                <p:stCondLst>
                                  <p:cond delay="672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left)">
                                          <p:cBhvr>
                                            <p:cTn id="85" dur="500"/>
                                            <p:tgtEl>
                                              <p:spTgt spid="19"/>
                                            </p:tgtEl>
                                          </p:cBhvr>
                                        </p:animEffect>
                                      </p:childTnLst>
                                    </p:cTn>
                                  </p:par>
                                </p:childTnLst>
                              </p:cTn>
                            </p:par>
                            <p:par>
                              <p:cTn id="86" fill="hold">
                                <p:stCondLst>
                                  <p:cond delay="7220"/>
                                </p:stCondLst>
                                <p:childTnLst>
                                  <p:par>
                                    <p:cTn id="87" presetID="2" presetClass="entr" presetSubtype="4" fill="hold" grpId="0" nodeType="afterEffect" p14:presetBounceEnd="40000">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14:bounceEnd="40000">
                                          <p:cBhvr additive="base">
                                            <p:cTn id="89"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par>
                              <p:cTn id="91" fill="hold">
                                <p:stCondLst>
                                  <p:cond delay="7720"/>
                                </p:stCondLst>
                                <p:childTnLst>
                                  <p:par>
                                    <p:cTn id="92" presetID="31"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400" fill="hold"/>
                                            <p:tgtEl>
                                              <p:spTgt spid="17"/>
                                            </p:tgtEl>
                                            <p:attrNameLst>
                                              <p:attrName>ppt_w</p:attrName>
                                            </p:attrNameLst>
                                          </p:cBhvr>
                                          <p:tavLst>
                                            <p:tav tm="0">
                                              <p:val>
                                                <p:fltVal val="0"/>
                                              </p:val>
                                            </p:tav>
                                            <p:tav tm="100000">
                                              <p:val>
                                                <p:strVal val="#ppt_w"/>
                                              </p:val>
                                            </p:tav>
                                          </p:tavLst>
                                        </p:anim>
                                        <p:anim calcmode="lin" valueType="num">
                                          <p:cBhvr>
                                            <p:cTn id="95" dur="400" fill="hold"/>
                                            <p:tgtEl>
                                              <p:spTgt spid="17"/>
                                            </p:tgtEl>
                                            <p:attrNameLst>
                                              <p:attrName>ppt_h</p:attrName>
                                            </p:attrNameLst>
                                          </p:cBhvr>
                                          <p:tavLst>
                                            <p:tav tm="0">
                                              <p:val>
                                                <p:fltVal val="0"/>
                                              </p:val>
                                            </p:tav>
                                            <p:tav tm="100000">
                                              <p:val>
                                                <p:strVal val="#ppt_h"/>
                                              </p:val>
                                            </p:tav>
                                          </p:tavLst>
                                        </p:anim>
                                        <p:anim calcmode="lin" valueType="num">
                                          <p:cBhvr>
                                            <p:cTn id="96" dur="400" fill="hold"/>
                                            <p:tgtEl>
                                              <p:spTgt spid="17"/>
                                            </p:tgtEl>
                                            <p:attrNameLst>
                                              <p:attrName>style.rotation</p:attrName>
                                            </p:attrNameLst>
                                          </p:cBhvr>
                                          <p:tavLst>
                                            <p:tav tm="0">
                                              <p:val>
                                                <p:fltVal val="90"/>
                                              </p:val>
                                            </p:tav>
                                            <p:tav tm="100000">
                                              <p:val>
                                                <p:fltVal val="0"/>
                                              </p:val>
                                            </p:tav>
                                          </p:tavLst>
                                        </p:anim>
                                        <p:animEffect transition="in" filter="fade">
                                          <p:cBhvr>
                                            <p:cTn id="97" dur="400"/>
                                            <p:tgtEl>
                                              <p:spTgt spid="17"/>
                                            </p:tgtEl>
                                          </p:cBhvr>
                                        </p:animEffect>
                                      </p:childTnLst>
                                    </p:cTn>
                                  </p:par>
                                </p:childTnLst>
                              </p:cTn>
                            </p:par>
                            <p:par>
                              <p:cTn id="98" fill="hold">
                                <p:stCondLst>
                                  <p:cond delay="8120"/>
                                </p:stCondLst>
                                <p:childTnLst>
                                  <p:par>
                                    <p:cTn id="99" presetID="22" presetClass="entr" presetSubtype="8"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7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700"/>
                                            <p:tgtEl>
                                              <p:spTgt spid="8"/>
                                            </p:tgtEl>
                                          </p:cBhvr>
                                        </p:animEffect>
                                      </p:childTnLst>
                                    </p:cTn>
                                  </p:par>
                                </p:childTnLst>
                              </p:cTn>
                            </p:par>
                            <p:par>
                              <p:cTn id="29" fill="hold">
                                <p:stCondLst>
                                  <p:cond delay="2720"/>
                                </p:stCondLst>
                                <p:childTnLst>
                                  <p:par>
                                    <p:cTn id="30" presetID="2" presetClass="entr" presetSubtype="4" fill="hold" grpId="0" nodeType="afterEffect">
                                      <p:stCondLst>
                                        <p:cond delay="30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520"/>
                                </p:stCondLst>
                                <p:childTnLst>
                                  <p:par>
                                    <p:cTn id="35" presetID="3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400" fill="hold"/>
                                            <p:tgtEl>
                                              <p:spTgt spid="14"/>
                                            </p:tgtEl>
                                            <p:attrNameLst>
                                              <p:attrName>ppt_w</p:attrName>
                                            </p:attrNameLst>
                                          </p:cBhvr>
                                          <p:tavLst>
                                            <p:tav tm="0">
                                              <p:val>
                                                <p:fltVal val="0"/>
                                              </p:val>
                                            </p:tav>
                                            <p:tav tm="100000">
                                              <p:val>
                                                <p:strVal val="#ppt_w"/>
                                              </p:val>
                                            </p:tav>
                                          </p:tavLst>
                                        </p:anim>
                                        <p:anim calcmode="lin" valueType="num">
                                          <p:cBhvr>
                                            <p:cTn id="38" dur="400" fill="hold"/>
                                            <p:tgtEl>
                                              <p:spTgt spid="14"/>
                                            </p:tgtEl>
                                            <p:attrNameLst>
                                              <p:attrName>ppt_h</p:attrName>
                                            </p:attrNameLst>
                                          </p:cBhvr>
                                          <p:tavLst>
                                            <p:tav tm="0">
                                              <p:val>
                                                <p:fltVal val="0"/>
                                              </p:val>
                                            </p:tav>
                                            <p:tav tm="100000">
                                              <p:val>
                                                <p:strVal val="#ppt_h"/>
                                              </p:val>
                                            </p:tav>
                                          </p:tavLst>
                                        </p:anim>
                                        <p:anim calcmode="lin" valueType="num">
                                          <p:cBhvr>
                                            <p:cTn id="39" dur="400" fill="hold"/>
                                            <p:tgtEl>
                                              <p:spTgt spid="14"/>
                                            </p:tgtEl>
                                            <p:attrNameLst>
                                              <p:attrName>style.rotation</p:attrName>
                                            </p:attrNameLst>
                                          </p:cBhvr>
                                          <p:tavLst>
                                            <p:tav tm="0">
                                              <p:val>
                                                <p:fltVal val="90"/>
                                              </p:val>
                                            </p:tav>
                                            <p:tav tm="100000">
                                              <p:val>
                                                <p:fltVal val="0"/>
                                              </p:val>
                                            </p:tav>
                                          </p:tavLst>
                                        </p:anim>
                                        <p:animEffect transition="in" filter="fade">
                                          <p:cBhvr>
                                            <p:cTn id="40" dur="400"/>
                                            <p:tgtEl>
                                              <p:spTgt spid="14"/>
                                            </p:tgtEl>
                                          </p:cBhvr>
                                        </p:animEffect>
                                      </p:childTnLst>
                                    </p:cTn>
                                  </p:par>
                                </p:childTnLst>
                              </p:cTn>
                            </p:par>
                            <p:par>
                              <p:cTn id="41" fill="hold">
                                <p:stCondLst>
                                  <p:cond delay="3920"/>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par>
                              <p:cTn id="48" fill="hold">
                                <p:stCondLst>
                                  <p:cond delay="4420"/>
                                </p:stCondLst>
                                <p:childTnLst>
                                  <p:par>
                                    <p:cTn id="49" presetID="2" presetClass="entr" presetSubtype="4"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par>
                              <p:cTn id="53" fill="hold">
                                <p:stCondLst>
                                  <p:cond delay="4920"/>
                                </p:stCondLst>
                                <p:childTnLst>
                                  <p:par>
                                    <p:cTn id="54" presetID="3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400" fill="hold"/>
                                            <p:tgtEl>
                                              <p:spTgt spid="16"/>
                                            </p:tgtEl>
                                            <p:attrNameLst>
                                              <p:attrName>ppt_w</p:attrName>
                                            </p:attrNameLst>
                                          </p:cBhvr>
                                          <p:tavLst>
                                            <p:tav tm="0">
                                              <p:val>
                                                <p:fltVal val="0"/>
                                              </p:val>
                                            </p:tav>
                                            <p:tav tm="100000">
                                              <p:val>
                                                <p:strVal val="#ppt_w"/>
                                              </p:val>
                                            </p:tav>
                                          </p:tavLst>
                                        </p:anim>
                                        <p:anim calcmode="lin" valueType="num">
                                          <p:cBhvr>
                                            <p:cTn id="57" dur="400" fill="hold"/>
                                            <p:tgtEl>
                                              <p:spTgt spid="16"/>
                                            </p:tgtEl>
                                            <p:attrNameLst>
                                              <p:attrName>ppt_h</p:attrName>
                                            </p:attrNameLst>
                                          </p:cBhvr>
                                          <p:tavLst>
                                            <p:tav tm="0">
                                              <p:val>
                                                <p:fltVal val="0"/>
                                              </p:val>
                                            </p:tav>
                                            <p:tav tm="100000">
                                              <p:val>
                                                <p:strVal val="#ppt_h"/>
                                              </p:val>
                                            </p:tav>
                                          </p:tavLst>
                                        </p:anim>
                                        <p:anim calcmode="lin" valueType="num">
                                          <p:cBhvr>
                                            <p:cTn id="58" dur="400" fill="hold"/>
                                            <p:tgtEl>
                                              <p:spTgt spid="16"/>
                                            </p:tgtEl>
                                            <p:attrNameLst>
                                              <p:attrName>style.rotation</p:attrName>
                                            </p:attrNameLst>
                                          </p:cBhvr>
                                          <p:tavLst>
                                            <p:tav tm="0">
                                              <p:val>
                                                <p:fltVal val="90"/>
                                              </p:val>
                                            </p:tav>
                                            <p:tav tm="100000">
                                              <p:val>
                                                <p:fltVal val="0"/>
                                              </p:val>
                                            </p:tav>
                                          </p:tavLst>
                                        </p:anim>
                                        <p:animEffect transition="in" filter="fade">
                                          <p:cBhvr>
                                            <p:cTn id="59" dur="400"/>
                                            <p:tgtEl>
                                              <p:spTgt spid="16"/>
                                            </p:tgtEl>
                                          </p:cBhvr>
                                        </p:animEffect>
                                      </p:childTnLst>
                                    </p:cTn>
                                  </p:par>
                                </p:childTnLst>
                              </p:cTn>
                            </p:par>
                            <p:par>
                              <p:cTn id="60" fill="hold">
                                <p:stCondLst>
                                  <p:cond delay="5320"/>
                                </p:stCondLst>
                                <p:childTnLst>
                                  <p:par>
                                    <p:cTn id="61" presetID="2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right)">
                                          <p:cBhvr>
                                            <p:cTn id="66" dur="500"/>
                                            <p:tgtEl>
                                              <p:spTgt spid="21"/>
                                            </p:tgtEl>
                                          </p:cBhvr>
                                        </p:animEffect>
                                      </p:childTnLst>
                                    </p:cTn>
                                  </p:par>
                                </p:childTnLst>
                              </p:cTn>
                            </p:par>
                            <p:par>
                              <p:cTn id="67" fill="hold">
                                <p:stCondLst>
                                  <p:cond delay="5820"/>
                                </p:stCondLst>
                                <p:childTnLst>
                                  <p:par>
                                    <p:cTn id="68" presetID="2" presetClass="entr" presetSubtype="4"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par>
                              <p:cTn id="72" fill="hold">
                                <p:stCondLst>
                                  <p:cond delay="6320"/>
                                </p:stCondLst>
                                <p:childTnLst>
                                  <p:par>
                                    <p:cTn id="73" presetID="31"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400" fill="hold"/>
                                            <p:tgtEl>
                                              <p:spTgt spid="15"/>
                                            </p:tgtEl>
                                            <p:attrNameLst>
                                              <p:attrName>ppt_w</p:attrName>
                                            </p:attrNameLst>
                                          </p:cBhvr>
                                          <p:tavLst>
                                            <p:tav tm="0">
                                              <p:val>
                                                <p:fltVal val="0"/>
                                              </p:val>
                                            </p:tav>
                                            <p:tav tm="100000">
                                              <p:val>
                                                <p:strVal val="#ppt_w"/>
                                              </p:val>
                                            </p:tav>
                                          </p:tavLst>
                                        </p:anim>
                                        <p:anim calcmode="lin" valueType="num">
                                          <p:cBhvr>
                                            <p:cTn id="76" dur="400" fill="hold"/>
                                            <p:tgtEl>
                                              <p:spTgt spid="15"/>
                                            </p:tgtEl>
                                            <p:attrNameLst>
                                              <p:attrName>ppt_h</p:attrName>
                                            </p:attrNameLst>
                                          </p:cBhvr>
                                          <p:tavLst>
                                            <p:tav tm="0">
                                              <p:val>
                                                <p:fltVal val="0"/>
                                              </p:val>
                                            </p:tav>
                                            <p:tav tm="100000">
                                              <p:val>
                                                <p:strVal val="#ppt_h"/>
                                              </p:val>
                                            </p:tav>
                                          </p:tavLst>
                                        </p:anim>
                                        <p:anim calcmode="lin" valueType="num">
                                          <p:cBhvr>
                                            <p:cTn id="77" dur="400" fill="hold"/>
                                            <p:tgtEl>
                                              <p:spTgt spid="15"/>
                                            </p:tgtEl>
                                            <p:attrNameLst>
                                              <p:attrName>style.rotation</p:attrName>
                                            </p:attrNameLst>
                                          </p:cBhvr>
                                          <p:tavLst>
                                            <p:tav tm="0">
                                              <p:val>
                                                <p:fltVal val="90"/>
                                              </p:val>
                                            </p:tav>
                                            <p:tav tm="100000">
                                              <p:val>
                                                <p:fltVal val="0"/>
                                              </p:val>
                                            </p:tav>
                                          </p:tavLst>
                                        </p:anim>
                                        <p:animEffect transition="in" filter="fade">
                                          <p:cBhvr>
                                            <p:cTn id="78" dur="400"/>
                                            <p:tgtEl>
                                              <p:spTgt spid="15"/>
                                            </p:tgtEl>
                                          </p:cBhvr>
                                        </p:animEffect>
                                      </p:childTnLst>
                                    </p:cTn>
                                  </p:par>
                                </p:childTnLst>
                              </p:cTn>
                            </p:par>
                            <p:par>
                              <p:cTn id="79" fill="hold">
                                <p:stCondLst>
                                  <p:cond delay="672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left)">
                                          <p:cBhvr>
                                            <p:cTn id="85" dur="500"/>
                                            <p:tgtEl>
                                              <p:spTgt spid="19"/>
                                            </p:tgtEl>
                                          </p:cBhvr>
                                        </p:animEffect>
                                      </p:childTnLst>
                                    </p:cTn>
                                  </p:par>
                                </p:childTnLst>
                              </p:cTn>
                            </p:par>
                            <p:par>
                              <p:cTn id="86" fill="hold">
                                <p:stCondLst>
                                  <p:cond delay="7220"/>
                                </p:stCondLst>
                                <p:childTnLst>
                                  <p:par>
                                    <p:cTn id="87" presetID="2" presetClass="entr" presetSubtype="4"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ppt_x"/>
                                              </p:val>
                                            </p:tav>
                                            <p:tav tm="100000">
                                              <p:val>
                                                <p:strVal val="#ppt_x"/>
                                              </p:val>
                                            </p:tav>
                                          </p:tavLst>
                                        </p:anim>
                                        <p:anim calcmode="lin" valueType="num">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par>
                              <p:cTn id="91" fill="hold">
                                <p:stCondLst>
                                  <p:cond delay="7720"/>
                                </p:stCondLst>
                                <p:childTnLst>
                                  <p:par>
                                    <p:cTn id="92" presetID="31"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400" fill="hold"/>
                                            <p:tgtEl>
                                              <p:spTgt spid="17"/>
                                            </p:tgtEl>
                                            <p:attrNameLst>
                                              <p:attrName>ppt_w</p:attrName>
                                            </p:attrNameLst>
                                          </p:cBhvr>
                                          <p:tavLst>
                                            <p:tav tm="0">
                                              <p:val>
                                                <p:fltVal val="0"/>
                                              </p:val>
                                            </p:tav>
                                            <p:tav tm="100000">
                                              <p:val>
                                                <p:strVal val="#ppt_w"/>
                                              </p:val>
                                            </p:tav>
                                          </p:tavLst>
                                        </p:anim>
                                        <p:anim calcmode="lin" valueType="num">
                                          <p:cBhvr>
                                            <p:cTn id="95" dur="400" fill="hold"/>
                                            <p:tgtEl>
                                              <p:spTgt spid="17"/>
                                            </p:tgtEl>
                                            <p:attrNameLst>
                                              <p:attrName>ppt_h</p:attrName>
                                            </p:attrNameLst>
                                          </p:cBhvr>
                                          <p:tavLst>
                                            <p:tav tm="0">
                                              <p:val>
                                                <p:fltVal val="0"/>
                                              </p:val>
                                            </p:tav>
                                            <p:tav tm="100000">
                                              <p:val>
                                                <p:strVal val="#ppt_h"/>
                                              </p:val>
                                            </p:tav>
                                          </p:tavLst>
                                        </p:anim>
                                        <p:anim calcmode="lin" valueType="num">
                                          <p:cBhvr>
                                            <p:cTn id="96" dur="400" fill="hold"/>
                                            <p:tgtEl>
                                              <p:spTgt spid="17"/>
                                            </p:tgtEl>
                                            <p:attrNameLst>
                                              <p:attrName>style.rotation</p:attrName>
                                            </p:attrNameLst>
                                          </p:cBhvr>
                                          <p:tavLst>
                                            <p:tav tm="0">
                                              <p:val>
                                                <p:fltVal val="90"/>
                                              </p:val>
                                            </p:tav>
                                            <p:tav tm="100000">
                                              <p:val>
                                                <p:fltVal val="0"/>
                                              </p:val>
                                            </p:tav>
                                          </p:tavLst>
                                        </p:anim>
                                        <p:animEffect transition="in" filter="fade">
                                          <p:cBhvr>
                                            <p:cTn id="97" dur="400"/>
                                            <p:tgtEl>
                                              <p:spTgt spid="17"/>
                                            </p:tgtEl>
                                          </p:cBhvr>
                                        </p:animEffect>
                                      </p:childTnLst>
                                    </p:cTn>
                                  </p:par>
                                </p:childTnLst>
                              </p:cTn>
                            </p:par>
                            <p:par>
                              <p:cTn id="98" fill="hold">
                                <p:stCondLst>
                                  <p:cond delay="8120"/>
                                </p:stCondLst>
                                <p:childTnLst>
                                  <p:par>
                                    <p:cTn id="99" presetID="22" presetClass="entr" presetSubtype="8"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3681" r="-1082" b="7810"/>
          <a:stretch/>
        </p:blipFill>
        <p:spPr>
          <a:xfrm>
            <a:off x="0" y="630774"/>
            <a:ext cx="12328633" cy="6074851"/>
          </a:xfrm>
          <a:prstGeom prst="rect">
            <a:avLst/>
          </a:prstGeom>
        </p:spPr>
      </p:pic>
      <p:sp>
        <p:nvSpPr>
          <p:cNvPr id="77" name="TextBox 76"/>
          <p:cNvSpPr txBox="1"/>
          <p:nvPr/>
        </p:nvSpPr>
        <p:spPr>
          <a:xfrm>
            <a:off x="477741" y="159023"/>
            <a:ext cx="2646878" cy="461665"/>
          </a:xfrm>
          <a:prstGeom prst="rect">
            <a:avLst/>
          </a:prstGeom>
          <a:noFill/>
        </p:spPr>
        <p:txBody>
          <a:bodyPr wrap="none" rtlCol="0">
            <a:spAutoFit/>
          </a:bodyPr>
          <a:lstStyle/>
          <a:p>
            <a:r>
              <a:rPr lang="zh-CN" altLang="en-US" sz="2400" dirty="0">
                <a:solidFill>
                  <a:srgbClr val="4D4D4D"/>
                </a:solidFill>
                <a:latin typeface="微软雅黑"/>
                <a:ea typeface="微软雅黑"/>
              </a:rPr>
              <a:t>自身能力有待提高</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 name="矩形 5"/>
          <p:cNvSpPr/>
          <p:nvPr/>
        </p:nvSpPr>
        <p:spPr bwMode="auto">
          <a:xfrm>
            <a:off x="2660947" y="1679984"/>
            <a:ext cx="9535816" cy="3744416"/>
          </a:xfrm>
          <a:prstGeom prst="rect">
            <a:avLst/>
          </a:prstGeom>
          <a:solidFill>
            <a:schemeClr val="bg2">
              <a:lumMod val="20000"/>
              <a:lumOff val="80000"/>
              <a:alpha val="7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 name="TextBox 8"/>
          <p:cNvSpPr txBox="1"/>
          <p:nvPr/>
        </p:nvSpPr>
        <p:spPr>
          <a:xfrm>
            <a:off x="3214669" y="1926460"/>
            <a:ext cx="1877437" cy="430887"/>
          </a:xfrm>
          <a:prstGeom prst="rect">
            <a:avLst/>
          </a:prstGeom>
          <a:noFill/>
        </p:spPr>
        <p:txBody>
          <a:bodyPr wrap="none" rtlCol="0">
            <a:spAutoFit/>
          </a:bodyPr>
          <a:lstStyle/>
          <a:p>
            <a:r>
              <a:rPr lang="zh-CN" altLang="en-US" sz="2200" b="1" dirty="0">
                <a:latin typeface="+mj-ea"/>
                <a:ea typeface="+mj-ea"/>
              </a:rPr>
              <a:t>市场感知能力</a:t>
            </a:r>
          </a:p>
        </p:txBody>
      </p:sp>
      <p:sp>
        <p:nvSpPr>
          <p:cNvPr id="17" name="TextBox 16"/>
          <p:cNvSpPr txBox="1"/>
          <p:nvPr/>
        </p:nvSpPr>
        <p:spPr>
          <a:xfrm>
            <a:off x="3195763" y="2320921"/>
            <a:ext cx="8434270" cy="923330"/>
          </a:xfrm>
          <a:prstGeom prst="rect">
            <a:avLst/>
          </a:prstGeom>
          <a:noFill/>
        </p:spPr>
        <p:txBody>
          <a:bodyPr wrap="square" rtlCol="0">
            <a:spAutoFit/>
          </a:bodyPr>
          <a:lstStyle/>
          <a:p>
            <a:pPr>
              <a:lnSpc>
                <a:spcPct val="150000"/>
              </a:lnSpc>
            </a:pPr>
            <a:r>
              <a:rPr lang="zh-CN" altLang="en-US" dirty="0">
                <a:solidFill>
                  <a:schemeClr val="tx2"/>
                </a:solidFill>
                <a:latin typeface="+mn-ea"/>
                <a:ea typeface="+mn-ea"/>
              </a:rPr>
              <a:t>这里输入您的文字这里输入您的文字这里输入您的文字这里输入您的文字这里输入您这里输入您的文字这里输入您这里输入您的文字这里输入您</a:t>
            </a:r>
          </a:p>
        </p:txBody>
      </p:sp>
      <p:sp>
        <p:nvSpPr>
          <p:cNvPr id="18" name="TextBox 17"/>
          <p:cNvSpPr txBox="1"/>
          <p:nvPr/>
        </p:nvSpPr>
        <p:spPr>
          <a:xfrm>
            <a:off x="3195762" y="3875184"/>
            <a:ext cx="8434271" cy="1338828"/>
          </a:xfrm>
          <a:prstGeom prst="rect">
            <a:avLst/>
          </a:prstGeom>
          <a:noFill/>
        </p:spPr>
        <p:txBody>
          <a:bodyPr wrap="square" rtlCol="0">
            <a:spAutoFit/>
          </a:bodyPr>
          <a:lstStyle/>
          <a:p>
            <a:pPr>
              <a:lnSpc>
                <a:spcPct val="150000"/>
              </a:lnSpc>
            </a:pPr>
            <a:r>
              <a:rPr lang="zh-CN" altLang="en-US" dirty="0">
                <a:solidFill>
                  <a:schemeClr val="tx2"/>
                </a:solidFill>
                <a:latin typeface="+mn-ea"/>
                <a:ea typeface="+mn-ea"/>
              </a:rPr>
              <a:t>这里输入您的文字这里输入您的文字这里输入您的文字这里输入您的文字这里输入您这里输入您的文字这里输入您这里输入您的文字这里输入您这里输入您的文字这里输入您</a:t>
            </a:r>
          </a:p>
        </p:txBody>
      </p:sp>
      <p:sp>
        <p:nvSpPr>
          <p:cNvPr id="19" name="TextBox 18"/>
          <p:cNvSpPr txBox="1"/>
          <p:nvPr/>
        </p:nvSpPr>
        <p:spPr>
          <a:xfrm>
            <a:off x="3214669" y="3478463"/>
            <a:ext cx="1877437" cy="430887"/>
          </a:xfrm>
          <a:prstGeom prst="rect">
            <a:avLst/>
          </a:prstGeom>
          <a:noFill/>
        </p:spPr>
        <p:txBody>
          <a:bodyPr wrap="none" rtlCol="0">
            <a:spAutoFit/>
          </a:bodyPr>
          <a:lstStyle/>
          <a:p>
            <a:r>
              <a:rPr lang="zh-CN" altLang="en-US" sz="2200" b="1" dirty="0">
                <a:latin typeface="+mj-ea"/>
                <a:ea typeface="+mj-ea"/>
              </a:rPr>
              <a:t>客户开拓能力</a:t>
            </a:r>
          </a:p>
        </p:txBody>
      </p:sp>
    </p:spTree>
    <p:extLst>
      <p:ext uri="{BB962C8B-B14F-4D97-AF65-F5344CB8AC3E}">
        <p14:creationId xmlns:p14="http://schemas.microsoft.com/office/powerpoint/2010/main" val="2399534534"/>
      </p:ext>
    </p:extLst>
  </p:cSld>
  <p:clrMapOvr>
    <a:masterClrMapping/>
  </p:clrMapOvr>
  <p:transition spd="slow" advClick="0" advTm="628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98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1000"/>
                                        <p:tgtEl>
                                          <p:spTgt spid="6"/>
                                        </p:tgtEl>
                                      </p:cBhvr>
                                    </p:animEffect>
                                  </p:childTnLst>
                                </p:cTn>
                              </p:par>
                            </p:childTnLst>
                          </p:cTn>
                        </p:par>
                        <p:par>
                          <p:cTn id="12" fill="hold">
                            <p:stCondLst>
                              <p:cond delay="2980"/>
                            </p:stCondLst>
                            <p:childTnLst>
                              <p:par>
                                <p:cTn id="13" presetID="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300" fill="hold"/>
                                        <p:tgtEl>
                                          <p:spTgt spid="4"/>
                                        </p:tgtEl>
                                        <p:attrNameLst>
                                          <p:attrName>ppt_x</p:attrName>
                                        </p:attrNameLst>
                                      </p:cBhvr>
                                      <p:tavLst>
                                        <p:tav tm="0">
                                          <p:val>
                                            <p:strVal val="0-#ppt_w/2"/>
                                          </p:val>
                                        </p:tav>
                                        <p:tav tm="100000">
                                          <p:val>
                                            <p:strVal val="#ppt_x"/>
                                          </p:val>
                                        </p:tav>
                                      </p:tavLst>
                                    </p:anim>
                                    <p:anim calcmode="lin" valueType="num">
                                      <p:cBhvr additive="base">
                                        <p:cTn id="16" dur="3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3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77"/>
                                        </p:tgtEl>
                                        <p:attrNameLst>
                                          <p:attrName>style.visibility</p:attrName>
                                        </p:attrNameLst>
                                      </p:cBhvr>
                                      <p:to>
                                        <p:strVal val="visible"/>
                                      </p:to>
                                    </p:set>
                                    <p:anim calcmode="lin" valueType="num">
                                      <p:cBhvr>
                                        <p:cTn id="20"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77"/>
                                        </p:tgtEl>
                                        <p:attrNameLst>
                                          <p:attrName>ppt_y</p:attrName>
                                        </p:attrNameLst>
                                      </p:cBhvr>
                                      <p:tavLst>
                                        <p:tav tm="0">
                                          <p:val>
                                            <p:strVal val="#ppt_y"/>
                                          </p:val>
                                        </p:tav>
                                        <p:tav tm="100000">
                                          <p:val>
                                            <p:strVal val="#ppt_y"/>
                                          </p:val>
                                        </p:tav>
                                      </p:tavLst>
                                    </p:anim>
                                    <p:anim calcmode="lin" valueType="num">
                                      <p:cBhvr>
                                        <p:cTn id="22"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77"/>
                                        </p:tgtEl>
                                      </p:cBhvr>
                                    </p:animEffect>
                                  </p:childTnLst>
                                </p:cTn>
                              </p:par>
                            </p:childTnLst>
                          </p:cTn>
                        </p:par>
                        <p:par>
                          <p:cTn id="25" fill="hold">
                            <p:stCondLst>
                              <p:cond delay="396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9" dur="300" fill="hold"/>
                                        <p:tgtEl>
                                          <p:spTgt spid="9"/>
                                        </p:tgtEl>
                                        <p:attrNameLst>
                                          <p:attrName>ppt_y</p:attrName>
                                        </p:attrNameLst>
                                      </p:cBhvr>
                                      <p:tavLst>
                                        <p:tav tm="0">
                                          <p:val>
                                            <p:strVal val="#ppt_y"/>
                                          </p:val>
                                        </p:tav>
                                        <p:tav tm="100000">
                                          <p:val>
                                            <p:strVal val="#ppt_y"/>
                                          </p:val>
                                        </p:tav>
                                      </p:tavLst>
                                    </p:anim>
                                    <p:anim calcmode="lin" valueType="num">
                                      <p:cBhvr>
                                        <p:cTn id="30" dur="3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1" dur="3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2" dur="300" tmFilter="0,0; .5, 1; 1, 1"/>
                                        <p:tgtEl>
                                          <p:spTgt spid="9"/>
                                        </p:tgtEl>
                                      </p:cBhvr>
                                    </p:animEffect>
                                  </p:childTnLst>
                                </p:cTn>
                              </p:par>
                            </p:childTnLst>
                          </p:cTn>
                        </p:par>
                        <p:par>
                          <p:cTn id="33" fill="hold">
                            <p:stCondLst>
                              <p:cond delay="4410"/>
                            </p:stCondLst>
                            <p:childTnLst>
                              <p:par>
                                <p:cTn id="34" presetID="4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anim calcmode="lin" valueType="num">
                                      <p:cBhvr>
                                        <p:cTn id="37" dur="500" fill="hold"/>
                                        <p:tgtEl>
                                          <p:spTgt spid="17"/>
                                        </p:tgtEl>
                                        <p:attrNameLst>
                                          <p:attrName>ppt_x</p:attrName>
                                        </p:attrNameLst>
                                      </p:cBhvr>
                                      <p:tavLst>
                                        <p:tav tm="0">
                                          <p:val>
                                            <p:strVal val="#ppt_x"/>
                                          </p:val>
                                        </p:tav>
                                        <p:tav tm="100000">
                                          <p:val>
                                            <p:strVal val="#ppt_x"/>
                                          </p:val>
                                        </p:tav>
                                      </p:tavLst>
                                    </p:anim>
                                    <p:anim calcmode="lin" valueType="num">
                                      <p:cBhvr>
                                        <p:cTn id="38" dur="500" fill="hold"/>
                                        <p:tgtEl>
                                          <p:spTgt spid="17"/>
                                        </p:tgtEl>
                                        <p:attrNameLst>
                                          <p:attrName>ppt_y</p:attrName>
                                        </p:attrNameLst>
                                      </p:cBhvr>
                                      <p:tavLst>
                                        <p:tav tm="0">
                                          <p:val>
                                            <p:strVal val="#ppt_y+.1"/>
                                          </p:val>
                                        </p:tav>
                                        <p:tav tm="100000">
                                          <p:val>
                                            <p:strVal val="#ppt_y"/>
                                          </p:val>
                                        </p:tav>
                                      </p:tavLst>
                                    </p:anim>
                                  </p:childTnLst>
                                </p:cTn>
                              </p:par>
                            </p:childTnLst>
                          </p:cTn>
                        </p:par>
                        <p:par>
                          <p:cTn id="39" fill="hold">
                            <p:stCondLst>
                              <p:cond delay="491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 calcmode="lin" valueType="num">
                                      <p:cBhvr>
                                        <p:cTn id="42" dur="3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3" dur="300" fill="hold"/>
                                        <p:tgtEl>
                                          <p:spTgt spid="19"/>
                                        </p:tgtEl>
                                        <p:attrNameLst>
                                          <p:attrName>ppt_y</p:attrName>
                                        </p:attrNameLst>
                                      </p:cBhvr>
                                      <p:tavLst>
                                        <p:tav tm="0">
                                          <p:val>
                                            <p:strVal val="#ppt_y"/>
                                          </p:val>
                                        </p:tav>
                                        <p:tav tm="100000">
                                          <p:val>
                                            <p:strVal val="#ppt_y"/>
                                          </p:val>
                                        </p:tav>
                                      </p:tavLst>
                                    </p:anim>
                                    <p:anim calcmode="lin" valueType="num">
                                      <p:cBhvr>
                                        <p:cTn id="44" dur="3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5" dur="3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6" dur="300" tmFilter="0,0; .5, 1; 1, 1"/>
                                        <p:tgtEl>
                                          <p:spTgt spid="19"/>
                                        </p:tgtEl>
                                      </p:cBhvr>
                                    </p:animEffect>
                                  </p:childTnLst>
                                </p:cTn>
                              </p:par>
                            </p:childTnLst>
                          </p:cTn>
                        </p:par>
                        <p:par>
                          <p:cTn id="47" fill="hold">
                            <p:stCondLst>
                              <p:cond delay="536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4" grpId="0" animBg="1"/>
      <p:bldP spid="6" grpId="0" animBg="1"/>
      <p:bldP spid="9" grpId="0"/>
      <p:bldP spid="1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 name="TextBox 6"/>
          <p:cNvSpPr txBox="1"/>
          <p:nvPr/>
        </p:nvSpPr>
        <p:spPr>
          <a:xfrm>
            <a:off x="4187059" y="2399272"/>
            <a:ext cx="5400600"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四、当前形势分析</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36" name="组合 35"/>
          <p:cNvGrpSpPr/>
          <p:nvPr/>
        </p:nvGrpSpPr>
        <p:grpSpPr>
          <a:xfrm>
            <a:off x="4124404" y="3431425"/>
            <a:ext cx="2160842" cy="400110"/>
            <a:chOff x="3276600" y="3624263"/>
            <a:chExt cx="1725784" cy="319553"/>
          </a:xfrm>
        </p:grpSpPr>
        <p:grpSp>
          <p:nvGrpSpPr>
            <p:cNvPr id="37" name="Group 10"/>
            <p:cNvGrpSpPr>
              <a:grpSpLocks/>
            </p:cNvGrpSpPr>
            <p:nvPr/>
          </p:nvGrpSpPr>
          <p:grpSpPr bwMode="auto">
            <a:xfrm>
              <a:off x="3276600" y="3649663"/>
              <a:ext cx="282575" cy="282575"/>
              <a:chOff x="0" y="0"/>
              <a:chExt cx="2494" cy="2494"/>
            </a:xfrm>
          </p:grpSpPr>
          <p:sp>
            <p:nvSpPr>
              <p:cNvPr id="4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4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8"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行业发展预测</a:t>
              </a:r>
            </a:p>
          </p:txBody>
        </p:sp>
      </p:grpSp>
      <p:grpSp>
        <p:nvGrpSpPr>
          <p:cNvPr id="42" name="组合 41"/>
          <p:cNvGrpSpPr/>
          <p:nvPr/>
        </p:nvGrpSpPr>
        <p:grpSpPr>
          <a:xfrm>
            <a:off x="7220744" y="3463228"/>
            <a:ext cx="2160842" cy="400110"/>
            <a:chOff x="3276600" y="3624263"/>
            <a:chExt cx="1725784" cy="319553"/>
          </a:xfrm>
        </p:grpSpPr>
        <p:grpSp>
          <p:nvGrpSpPr>
            <p:cNvPr id="43" name="Group 10"/>
            <p:cNvGrpSpPr>
              <a:grpSpLocks/>
            </p:cNvGrpSpPr>
            <p:nvPr/>
          </p:nvGrpSpPr>
          <p:grpSpPr bwMode="auto">
            <a:xfrm>
              <a:off x="3276600" y="3649663"/>
              <a:ext cx="282575" cy="282575"/>
              <a:chOff x="0" y="0"/>
              <a:chExt cx="2494" cy="2494"/>
            </a:xfrm>
          </p:grpSpPr>
          <p:sp>
            <p:nvSpPr>
              <p:cNvPr id="7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4"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内部环境分析</a:t>
              </a:r>
            </a:p>
          </p:txBody>
        </p:sp>
      </p:grpSp>
      <p:grpSp>
        <p:nvGrpSpPr>
          <p:cNvPr id="74" name="组合 73"/>
          <p:cNvGrpSpPr/>
          <p:nvPr/>
        </p:nvGrpSpPr>
        <p:grpSpPr>
          <a:xfrm>
            <a:off x="7220744" y="4039011"/>
            <a:ext cx="1904361" cy="400110"/>
            <a:chOff x="3276600" y="3624263"/>
            <a:chExt cx="1520943" cy="319553"/>
          </a:xfrm>
        </p:grpSpPr>
        <p:grpSp>
          <p:nvGrpSpPr>
            <p:cNvPr id="75" name="Group 10"/>
            <p:cNvGrpSpPr>
              <a:grpSpLocks/>
            </p:cNvGrpSpPr>
            <p:nvPr/>
          </p:nvGrpSpPr>
          <p:grpSpPr bwMode="auto">
            <a:xfrm>
              <a:off x="3276600" y="3649663"/>
              <a:ext cx="282575" cy="282575"/>
              <a:chOff x="0" y="0"/>
              <a:chExt cx="2494" cy="2494"/>
            </a:xfrm>
          </p:grpSpPr>
          <p:sp>
            <p:nvSpPr>
              <p:cNvPr id="7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76" name="Text Box 13"/>
            <p:cNvSpPr txBox="1">
              <a:spLocks noChangeArrowheads="1"/>
            </p:cNvSpPr>
            <p:nvPr/>
          </p:nvSpPr>
          <p:spPr bwMode="auto">
            <a:xfrm>
              <a:off x="3625850" y="3624263"/>
              <a:ext cx="1171693"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333333"/>
                  </a:solidFill>
                  <a:ea typeface="微软雅黑" pitchFamily="34" charset="-122"/>
                </a:rPr>
                <a:t>SWOT</a:t>
              </a:r>
              <a:r>
                <a:rPr lang="zh-CN" altLang="en-US" sz="2000" dirty="0">
                  <a:solidFill>
                    <a:srgbClr val="333333"/>
                  </a:solidFill>
                  <a:ea typeface="微软雅黑" pitchFamily="34" charset="-122"/>
                </a:rPr>
                <a:t>分析</a:t>
              </a:r>
            </a:p>
          </p:txBody>
        </p:sp>
      </p:grpSp>
      <p:grpSp>
        <p:nvGrpSpPr>
          <p:cNvPr id="79" name="组合 78"/>
          <p:cNvGrpSpPr/>
          <p:nvPr/>
        </p:nvGrpSpPr>
        <p:grpSpPr>
          <a:xfrm>
            <a:off x="4124405" y="4032608"/>
            <a:ext cx="2673803" cy="400110"/>
            <a:chOff x="3276600" y="3624263"/>
            <a:chExt cx="2135467" cy="319553"/>
          </a:xfrm>
        </p:grpSpPr>
        <p:grpSp>
          <p:nvGrpSpPr>
            <p:cNvPr id="80" name="Group 10"/>
            <p:cNvGrpSpPr>
              <a:grpSpLocks/>
            </p:cNvGrpSpPr>
            <p:nvPr/>
          </p:nvGrpSpPr>
          <p:grpSpPr bwMode="auto">
            <a:xfrm>
              <a:off x="3276600" y="3649663"/>
              <a:ext cx="282575" cy="282575"/>
              <a:chOff x="0" y="0"/>
              <a:chExt cx="2494" cy="2494"/>
            </a:xfrm>
          </p:grpSpPr>
          <p:sp>
            <p:nvSpPr>
              <p:cNvPr id="8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8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81" name="Text Box 13"/>
            <p:cNvSpPr txBox="1">
              <a:spLocks noChangeArrowheads="1"/>
            </p:cNvSpPr>
            <p:nvPr/>
          </p:nvSpPr>
          <p:spPr bwMode="auto">
            <a:xfrm>
              <a:off x="3625850" y="3624263"/>
              <a:ext cx="178621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33"/>
                  </a:solidFill>
                  <a:ea typeface="微软雅黑" pitchFamily="34" charset="-122"/>
                </a:rPr>
                <a:t>竞争对手动向预测</a:t>
              </a:r>
            </a:p>
          </p:txBody>
        </p:sp>
      </p:grpSp>
      <p:grpSp>
        <p:nvGrpSpPr>
          <p:cNvPr id="31" name="组合 30"/>
          <p:cNvGrpSpPr>
            <a:grpSpLocks noChangeAspect="1"/>
          </p:cNvGrpSpPr>
          <p:nvPr/>
        </p:nvGrpSpPr>
        <p:grpSpPr>
          <a:xfrm>
            <a:off x="1417861" y="2367000"/>
            <a:ext cx="2095406" cy="2124000"/>
            <a:chOff x="2317849" y="-1212230"/>
            <a:chExt cx="2093913" cy="2122488"/>
          </a:xfrm>
          <a:solidFill>
            <a:schemeClr val="tx1"/>
          </a:solidFill>
        </p:grpSpPr>
        <p:sp>
          <p:nvSpPr>
            <p:cNvPr id="32"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33"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987808973"/>
      </p:ext>
    </p:extLst>
  </p:cSld>
  <p:clrMapOvr>
    <a:masterClrMapping/>
  </p:clrMapOvr>
  <p:transition spd="slow" advClick="0" advTm="614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1000" fill="hold"/>
                                        <p:tgtEl>
                                          <p:spTgt spid="31"/>
                                        </p:tgtEl>
                                        <p:attrNameLst>
                                          <p:attrName>ppt_w</p:attrName>
                                        </p:attrNameLst>
                                      </p:cBhvr>
                                      <p:tavLst>
                                        <p:tav tm="0">
                                          <p:val>
                                            <p:fltVal val="0"/>
                                          </p:val>
                                        </p:tav>
                                        <p:tav tm="100000">
                                          <p:val>
                                            <p:strVal val="#ppt_w"/>
                                          </p:val>
                                        </p:tav>
                                      </p:tavLst>
                                    </p:anim>
                                    <p:anim calcmode="lin" valueType="num">
                                      <p:cBhvr>
                                        <p:cTn id="12" dur="1000" fill="hold"/>
                                        <p:tgtEl>
                                          <p:spTgt spid="31"/>
                                        </p:tgtEl>
                                        <p:attrNameLst>
                                          <p:attrName>ppt_h</p:attrName>
                                        </p:attrNameLst>
                                      </p:cBhvr>
                                      <p:tavLst>
                                        <p:tav tm="0">
                                          <p:val>
                                            <p:fltVal val="0"/>
                                          </p:val>
                                        </p:tav>
                                        <p:tav tm="100000">
                                          <p:val>
                                            <p:strVal val="#ppt_h"/>
                                          </p:val>
                                        </p:tav>
                                      </p:tavLst>
                                    </p:anim>
                                    <p:animEffect transition="in" filter="fade">
                                      <p:cBhvr>
                                        <p:cTn id="13" dur="1000"/>
                                        <p:tgtEl>
                                          <p:spTgt spid="31"/>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 presetClass="entr" presetSubtype="12"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0-#ppt_w/2"/>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par>
                                <p:cTn id="30" presetID="2" presetClass="entr" presetSubtype="12" fill="hold" nodeType="withEffect">
                                  <p:stCondLst>
                                    <p:cond delay="10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0-#ppt_w/2"/>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20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par>
                                <p:cTn id="38" presetID="2" presetClass="entr" presetSubtype="12" fill="hold" nodeType="withEffect">
                                  <p:stCondLst>
                                    <p:cond delay="300"/>
                                  </p:stCondLst>
                                  <p:childTnLst>
                                    <p:set>
                                      <p:cBhvr>
                                        <p:cTn id="39" dur="1" fill="hold">
                                          <p:stCondLst>
                                            <p:cond delay="0"/>
                                          </p:stCondLst>
                                        </p:cTn>
                                        <p:tgtEl>
                                          <p:spTgt spid="79"/>
                                        </p:tgtEl>
                                        <p:attrNameLst>
                                          <p:attrName>style.visibility</p:attrName>
                                        </p:attrNameLst>
                                      </p:cBhvr>
                                      <p:to>
                                        <p:strVal val="visible"/>
                                      </p:to>
                                    </p:set>
                                    <p:anim calcmode="lin" valueType="num">
                                      <p:cBhvr additive="base">
                                        <p:cTn id="40" dur="500" fill="hold"/>
                                        <p:tgtEl>
                                          <p:spTgt spid="79"/>
                                        </p:tgtEl>
                                        <p:attrNameLst>
                                          <p:attrName>ppt_x</p:attrName>
                                        </p:attrNameLst>
                                      </p:cBhvr>
                                      <p:tavLst>
                                        <p:tav tm="0">
                                          <p:val>
                                            <p:strVal val="0-#ppt_w/2"/>
                                          </p:val>
                                        </p:tav>
                                        <p:tav tm="100000">
                                          <p:val>
                                            <p:strVal val="#ppt_x"/>
                                          </p:val>
                                        </p:tav>
                                      </p:tavLst>
                                    </p:anim>
                                    <p:anim calcmode="lin" valueType="num">
                                      <p:cBhvr additive="base">
                                        <p:cTn id="41" dur="500" fill="hold"/>
                                        <p:tgtEl>
                                          <p:spTgt spid="79"/>
                                        </p:tgtEl>
                                        <p:attrNameLst>
                                          <p:attrName>ppt_y</p:attrName>
                                        </p:attrNameLst>
                                      </p:cBhvr>
                                      <p:tavLst>
                                        <p:tav tm="0">
                                          <p:val>
                                            <p:strVal val="1+#ppt_h/2"/>
                                          </p:val>
                                        </p:tav>
                                        <p:tav tm="100000">
                                          <p:val>
                                            <p:strVal val="#ppt_y"/>
                                          </p:val>
                                        </p:tav>
                                      </p:tavLst>
                                    </p:anim>
                                  </p:childTnLst>
                                </p:cTn>
                              </p:par>
                            </p:childTnLst>
                          </p:cTn>
                        </p:par>
                        <p:par>
                          <p:cTn id="42" fill="hold">
                            <p:stCondLst>
                              <p:cond delay="4800"/>
                            </p:stCondLst>
                            <p:childTnLst>
                              <p:par>
                                <p:cTn id="43" presetID="22" presetClass="entr" presetSubtype="8"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p:cNvSpPr>
            <a:spLocks/>
          </p:cNvSpPr>
          <p:nvPr/>
        </p:nvSpPr>
        <p:spPr bwMode="auto">
          <a:xfrm flipH="1">
            <a:off x="11498980" y="2165425"/>
            <a:ext cx="697781"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7" name="Freeform 6"/>
          <p:cNvSpPr>
            <a:spLocks/>
          </p:cNvSpPr>
          <p:nvPr/>
        </p:nvSpPr>
        <p:spPr bwMode="auto">
          <a:xfrm flipH="1">
            <a:off x="10782149" y="889075"/>
            <a:ext cx="716831" cy="5156051"/>
          </a:xfrm>
          <a:custGeom>
            <a:avLst/>
            <a:gdLst>
              <a:gd name="connsiteX0" fmla="*/ 638192 w 638192"/>
              <a:gd name="connsiteY0" fmla="*/ 0 h 3403451"/>
              <a:gd name="connsiteX1" fmla="*/ 0 w 638192"/>
              <a:gd name="connsiteY1" fmla="*/ 876300 h 3403451"/>
              <a:gd name="connsiteX2" fmla="*/ 0 w 638192"/>
              <a:gd name="connsiteY2" fmla="*/ 3403451 h 3403451"/>
              <a:gd name="connsiteX3" fmla="*/ 621232 w 638192"/>
              <a:gd name="connsiteY3" fmla="*/ 3403451 h 3403451"/>
              <a:gd name="connsiteX4" fmla="*/ 638192 w 638192"/>
              <a:gd name="connsiteY4" fmla="*/ 0 h 3403451"/>
              <a:gd name="connsiteX0" fmla="*/ 638192 w 638192"/>
              <a:gd name="connsiteY0" fmla="*/ 0 h 4260701"/>
              <a:gd name="connsiteX1" fmla="*/ 0 w 638192"/>
              <a:gd name="connsiteY1" fmla="*/ 876300 h 4260701"/>
              <a:gd name="connsiteX2" fmla="*/ 0 w 638192"/>
              <a:gd name="connsiteY2" fmla="*/ 3403451 h 4260701"/>
              <a:gd name="connsiteX3" fmla="*/ 638192 w 638192"/>
              <a:gd name="connsiteY3" fmla="*/ 4260701 h 4260701"/>
              <a:gd name="connsiteX4" fmla="*/ 638192 w 638192"/>
              <a:gd name="connsiteY4" fmla="*/ 0 h 4260701"/>
              <a:gd name="connsiteX0" fmla="*/ 638192 w 638192"/>
              <a:gd name="connsiteY0" fmla="*/ 0 h 4508351"/>
              <a:gd name="connsiteX1" fmla="*/ 0 w 638192"/>
              <a:gd name="connsiteY1" fmla="*/ 1123950 h 4508351"/>
              <a:gd name="connsiteX2" fmla="*/ 0 w 638192"/>
              <a:gd name="connsiteY2" fmla="*/ 3651101 h 4508351"/>
              <a:gd name="connsiteX3" fmla="*/ 638192 w 638192"/>
              <a:gd name="connsiteY3" fmla="*/ 4508351 h 4508351"/>
              <a:gd name="connsiteX4" fmla="*/ 638192 w 638192"/>
              <a:gd name="connsiteY4" fmla="*/ 0 h 4508351"/>
              <a:gd name="connsiteX0" fmla="*/ 638192 w 638192"/>
              <a:gd name="connsiteY0" fmla="*/ 0 h 5003651"/>
              <a:gd name="connsiteX1" fmla="*/ 0 w 638192"/>
              <a:gd name="connsiteY1" fmla="*/ 1123950 h 5003651"/>
              <a:gd name="connsiteX2" fmla="*/ 0 w 638192"/>
              <a:gd name="connsiteY2" fmla="*/ 3651101 h 5003651"/>
              <a:gd name="connsiteX3" fmla="*/ 638192 w 638192"/>
              <a:gd name="connsiteY3" fmla="*/ 5003651 h 5003651"/>
              <a:gd name="connsiteX4" fmla="*/ 638192 w 638192"/>
              <a:gd name="connsiteY4" fmla="*/ 0 h 5003651"/>
              <a:gd name="connsiteX0" fmla="*/ 638192 w 638192"/>
              <a:gd name="connsiteY0" fmla="*/ 0 h 5156051"/>
              <a:gd name="connsiteX1" fmla="*/ 0 w 638192"/>
              <a:gd name="connsiteY1" fmla="*/ 1276350 h 5156051"/>
              <a:gd name="connsiteX2" fmla="*/ 0 w 638192"/>
              <a:gd name="connsiteY2" fmla="*/ 3803501 h 5156051"/>
              <a:gd name="connsiteX3" fmla="*/ 638192 w 638192"/>
              <a:gd name="connsiteY3" fmla="*/ 5156051 h 5156051"/>
              <a:gd name="connsiteX4" fmla="*/ 638192 w 638192"/>
              <a:gd name="connsiteY4" fmla="*/ 0 h 515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92" h="5156051">
                <a:moveTo>
                  <a:pt x="638192" y="0"/>
                </a:moveTo>
                <a:lnTo>
                  <a:pt x="0" y="1276350"/>
                </a:lnTo>
                <a:lnTo>
                  <a:pt x="0" y="3803501"/>
                </a:lnTo>
                <a:lnTo>
                  <a:pt x="638192" y="5156051"/>
                </a:lnTo>
                <a:lnTo>
                  <a:pt x="638192"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 name="矩形 2"/>
          <p:cNvSpPr/>
          <p:nvPr/>
        </p:nvSpPr>
        <p:spPr bwMode="auto">
          <a:xfrm>
            <a:off x="1414462" y="889075"/>
            <a:ext cx="9367688" cy="5156051"/>
          </a:xfrm>
          <a:prstGeom prst="rect">
            <a:avLst/>
          </a:prstGeom>
          <a:solidFill>
            <a:schemeClr val="bg2">
              <a:lumMod val="40000"/>
              <a:lumOff val="60000"/>
            </a:schemeClr>
          </a:solidFill>
          <a:ln w="9525" cap="flat" cmpd="sng" algn="ctr">
            <a:solidFill>
              <a:schemeClr val="bg2">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2" name="燕尾形 91"/>
          <p:cNvSpPr/>
          <p:nvPr/>
        </p:nvSpPr>
        <p:spPr bwMode="auto">
          <a:xfrm rot="16200000">
            <a:off x="2048455" y="4279065"/>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3" name="燕尾形 92"/>
          <p:cNvSpPr/>
          <p:nvPr/>
        </p:nvSpPr>
        <p:spPr bwMode="auto">
          <a:xfrm rot="16200000">
            <a:off x="2048455" y="2888941"/>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4" name="燕尾形 93"/>
          <p:cNvSpPr/>
          <p:nvPr/>
        </p:nvSpPr>
        <p:spPr bwMode="auto">
          <a:xfrm rot="16200000">
            <a:off x="2048455" y="1480034"/>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7" name="燕尾形 96"/>
          <p:cNvSpPr/>
          <p:nvPr/>
        </p:nvSpPr>
        <p:spPr bwMode="auto">
          <a:xfrm rot="5400000" flipV="1">
            <a:off x="6481846" y="3033721"/>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8" name="燕尾形 97"/>
          <p:cNvSpPr/>
          <p:nvPr/>
        </p:nvSpPr>
        <p:spPr bwMode="auto">
          <a:xfrm rot="5400000" flipV="1">
            <a:off x="6481846" y="1387453"/>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6" name="TextBox 25"/>
          <p:cNvSpPr txBox="1"/>
          <p:nvPr/>
        </p:nvSpPr>
        <p:spPr>
          <a:xfrm>
            <a:off x="2113929" y="1732062"/>
            <a:ext cx="877163" cy="646331"/>
          </a:xfrm>
          <a:prstGeom prst="rect">
            <a:avLst/>
          </a:prstGeom>
          <a:noFill/>
        </p:spPr>
        <p:txBody>
          <a:bodyPr wrap="none" rtlCol="0">
            <a:spAutoFit/>
          </a:bodyPr>
          <a:lstStyle/>
          <a:p>
            <a:pPr algn="ctr"/>
            <a:r>
              <a:rPr lang="zh-CN" altLang="en-US" dirty="0">
                <a:solidFill>
                  <a:srgbClr val="F8F8F8"/>
                </a:solidFill>
                <a:latin typeface="+mn-ea"/>
                <a:ea typeface="+mn-ea"/>
              </a:rPr>
              <a:t>正面</a:t>
            </a:r>
            <a:endParaRPr lang="en-US" altLang="zh-CN" dirty="0">
              <a:solidFill>
                <a:srgbClr val="F8F8F8"/>
              </a:solidFill>
              <a:latin typeface="+mn-ea"/>
              <a:ea typeface="+mn-ea"/>
            </a:endParaRPr>
          </a:p>
          <a:p>
            <a:pPr algn="ctr"/>
            <a:r>
              <a:rPr lang="zh-CN" altLang="en-US" dirty="0">
                <a:solidFill>
                  <a:srgbClr val="F8F8F8"/>
                </a:solidFill>
                <a:latin typeface="+mn-ea"/>
                <a:ea typeface="+mn-ea"/>
              </a:rPr>
              <a:t>观点一</a:t>
            </a:r>
          </a:p>
        </p:txBody>
      </p:sp>
      <p:sp>
        <p:nvSpPr>
          <p:cNvPr id="33" name="TextBox 32"/>
          <p:cNvSpPr txBox="1"/>
          <p:nvPr/>
        </p:nvSpPr>
        <p:spPr>
          <a:xfrm>
            <a:off x="3308595" y="1819285"/>
            <a:ext cx="2652414" cy="830997"/>
          </a:xfrm>
          <a:prstGeom prst="rect">
            <a:avLst/>
          </a:prstGeom>
          <a:noFill/>
        </p:spPr>
        <p:txBody>
          <a:bodyPr wrap="square" rtlCol="0">
            <a:spAutoFit/>
          </a:bodyPr>
          <a:lstStyle/>
          <a:p>
            <a:r>
              <a:rPr lang="zh-CN" altLang="en-US" sz="1600" dirty="0">
                <a:solidFill>
                  <a:schemeClr val="accent1"/>
                </a:solidFill>
                <a:latin typeface="+mn-ea"/>
                <a:ea typeface="+mn-ea"/>
              </a:rPr>
              <a:t>这里输入段落文本这里输入段落文本这里输入段落文本这里输入段落文本</a:t>
            </a:r>
          </a:p>
        </p:txBody>
      </p:sp>
      <p:sp>
        <p:nvSpPr>
          <p:cNvPr id="100" name="TextBox 99"/>
          <p:cNvSpPr txBox="1"/>
          <p:nvPr/>
        </p:nvSpPr>
        <p:spPr>
          <a:xfrm>
            <a:off x="2113929" y="3183302"/>
            <a:ext cx="877163" cy="646331"/>
          </a:xfrm>
          <a:prstGeom prst="rect">
            <a:avLst/>
          </a:prstGeom>
          <a:noFill/>
        </p:spPr>
        <p:txBody>
          <a:bodyPr wrap="none" rtlCol="0">
            <a:spAutoFit/>
          </a:bodyPr>
          <a:lstStyle/>
          <a:p>
            <a:pPr algn="ctr"/>
            <a:r>
              <a:rPr lang="zh-CN" altLang="en-US" dirty="0">
                <a:solidFill>
                  <a:srgbClr val="F8F8F8"/>
                </a:solidFill>
                <a:latin typeface="+mn-ea"/>
                <a:ea typeface="+mn-ea"/>
              </a:rPr>
              <a:t>正面</a:t>
            </a:r>
            <a:endParaRPr lang="en-US" altLang="zh-CN" dirty="0">
              <a:solidFill>
                <a:srgbClr val="F8F8F8"/>
              </a:solidFill>
              <a:latin typeface="+mn-ea"/>
              <a:ea typeface="+mn-ea"/>
            </a:endParaRPr>
          </a:p>
          <a:p>
            <a:pPr algn="ctr"/>
            <a:r>
              <a:rPr lang="zh-CN" altLang="en-US" dirty="0">
                <a:solidFill>
                  <a:srgbClr val="F8F8F8"/>
                </a:solidFill>
                <a:latin typeface="+mn-ea"/>
                <a:ea typeface="+mn-ea"/>
              </a:rPr>
              <a:t>观点二</a:t>
            </a:r>
          </a:p>
        </p:txBody>
      </p:sp>
      <p:sp>
        <p:nvSpPr>
          <p:cNvPr id="101" name="TextBox 100"/>
          <p:cNvSpPr txBox="1"/>
          <p:nvPr/>
        </p:nvSpPr>
        <p:spPr>
          <a:xfrm>
            <a:off x="3308595" y="3270525"/>
            <a:ext cx="2652414" cy="830997"/>
          </a:xfrm>
          <a:prstGeom prst="rect">
            <a:avLst/>
          </a:prstGeom>
          <a:noFill/>
        </p:spPr>
        <p:txBody>
          <a:bodyPr wrap="square" rtlCol="0">
            <a:spAutoFit/>
          </a:bodyPr>
          <a:lstStyle/>
          <a:p>
            <a:r>
              <a:rPr lang="zh-CN" altLang="en-US" sz="1600" dirty="0">
                <a:solidFill>
                  <a:schemeClr val="accent1"/>
                </a:solidFill>
                <a:latin typeface="+mn-ea"/>
                <a:ea typeface="+mn-ea"/>
              </a:rPr>
              <a:t>这里输入段落文本这里输入段落文本这里输入段落文本这里输入段落文本</a:t>
            </a:r>
          </a:p>
        </p:txBody>
      </p:sp>
      <p:sp>
        <p:nvSpPr>
          <p:cNvPr id="102" name="TextBox 101"/>
          <p:cNvSpPr txBox="1"/>
          <p:nvPr/>
        </p:nvSpPr>
        <p:spPr>
          <a:xfrm>
            <a:off x="2113929" y="4552259"/>
            <a:ext cx="877163" cy="646331"/>
          </a:xfrm>
          <a:prstGeom prst="rect">
            <a:avLst/>
          </a:prstGeom>
          <a:noFill/>
        </p:spPr>
        <p:txBody>
          <a:bodyPr wrap="none" rtlCol="0">
            <a:spAutoFit/>
          </a:bodyPr>
          <a:lstStyle/>
          <a:p>
            <a:pPr algn="ctr"/>
            <a:r>
              <a:rPr lang="zh-CN" altLang="en-US" dirty="0">
                <a:solidFill>
                  <a:srgbClr val="F8F8F8"/>
                </a:solidFill>
                <a:latin typeface="+mn-ea"/>
                <a:ea typeface="+mn-ea"/>
              </a:rPr>
              <a:t>正面</a:t>
            </a:r>
            <a:endParaRPr lang="en-US" altLang="zh-CN" dirty="0">
              <a:solidFill>
                <a:srgbClr val="F8F8F8"/>
              </a:solidFill>
              <a:latin typeface="+mn-ea"/>
              <a:ea typeface="+mn-ea"/>
            </a:endParaRPr>
          </a:p>
          <a:p>
            <a:pPr algn="ctr"/>
            <a:r>
              <a:rPr lang="zh-CN" altLang="en-US" dirty="0">
                <a:solidFill>
                  <a:srgbClr val="F8F8F8"/>
                </a:solidFill>
                <a:latin typeface="+mn-ea"/>
                <a:ea typeface="+mn-ea"/>
              </a:rPr>
              <a:t>观点三</a:t>
            </a:r>
          </a:p>
        </p:txBody>
      </p:sp>
      <p:sp>
        <p:nvSpPr>
          <p:cNvPr id="103" name="TextBox 102"/>
          <p:cNvSpPr txBox="1"/>
          <p:nvPr/>
        </p:nvSpPr>
        <p:spPr>
          <a:xfrm>
            <a:off x="3308595" y="4639482"/>
            <a:ext cx="2652414" cy="830997"/>
          </a:xfrm>
          <a:prstGeom prst="rect">
            <a:avLst/>
          </a:prstGeom>
          <a:noFill/>
        </p:spPr>
        <p:txBody>
          <a:bodyPr wrap="square" rtlCol="0">
            <a:spAutoFit/>
          </a:bodyPr>
          <a:lstStyle/>
          <a:p>
            <a:r>
              <a:rPr lang="zh-CN" altLang="en-US" sz="1600" dirty="0">
                <a:solidFill>
                  <a:schemeClr val="accent1"/>
                </a:solidFill>
                <a:latin typeface="+mn-ea"/>
                <a:ea typeface="+mn-ea"/>
              </a:rPr>
              <a:t>这里输入段落文本这里输入段落文本这里输入段落文本这里输入段落文本</a:t>
            </a:r>
          </a:p>
        </p:txBody>
      </p:sp>
      <p:sp>
        <p:nvSpPr>
          <p:cNvPr id="106" name="TextBox 105"/>
          <p:cNvSpPr txBox="1"/>
          <p:nvPr/>
        </p:nvSpPr>
        <p:spPr>
          <a:xfrm>
            <a:off x="6560020" y="1728381"/>
            <a:ext cx="877163" cy="646331"/>
          </a:xfrm>
          <a:prstGeom prst="rect">
            <a:avLst/>
          </a:prstGeom>
          <a:noFill/>
        </p:spPr>
        <p:txBody>
          <a:bodyPr wrap="none" rtlCol="0">
            <a:spAutoFit/>
          </a:bodyPr>
          <a:lstStyle/>
          <a:p>
            <a:pPr algn="ctr"/>
            <a:r>
              <a:rPr lang="zh-CN" altLang="en-US" dirty="0">
                <a:solidFill>
                  <a:srgbClr val="F8F8F8"/>
                </a:solidFill>
                <a:latin typeface="+mj-ea"/>
                <a:ea typeface="+mj-ea"/>
              </a:rPr>
              <a:t>负面</a:t>
            </a:r>
            <a:endParaRPr lang="en-US" altLang="zh-CN" dirty="0">
              <a:solidFill>
                <a:srgbClr val="F8F8F8"/>
              </a:solidFill>
              <a:latin typeface="+mj-ea"/>
              <a:ea typeface="+mj-ea"/>
            </a:endParaRPr>
          </a:p>
          <a:p>
            <a:pPr algn="ctr"/>
            <a:r>
              <a:rPr lang="zh-CN" altLang="en-US" dirty="0">
                <a:solidFill>
                  <a:srgbClr val="F8F8F8"/>
                </a:solidFill>
                <a:latin typeface="+mj-ea"/>
                <a:ea typeface="+mj-ea"/>
              </a:rPr>
              <a:t>观点一</a:t>
            </a:r>
          </a:p>
        </p:txBody>
      </p:sp>
      <p:sp>
        <p:nvSpPr>
          <p:cNvPr id="107" name="TextBox 106"/>
          <p:cNvSpPr txBox="1"/>
          <p:nvPr/>
        </p:nvSpPr>
        <p:spPr>
          <a:xfrm>
            <a:off x="6560020" y="3366182"/>
            <a:ext cx="877163" cy="646331"/>
          </a:xfrm>
          <a:prstGeom prst="rect">
            <a:avLst/>
          </a:prstGeom>
          <a:noFill/>
        </p:spPr>
        <p:txBody>
          <a:bodyPr wrap="none" rtlCol="0">
            <a:spAutoFit/>
          </a:bodyPr>
          <a:lstStyle/>
          <a:p>
            <a:pPr algn="ctr"/>
            <a:r>
              <a:rPr lang="zh-CN" altLang="en-US" dirty="0">
                <a:solidFill>
                  <a:srgbClr val="F8F8F8"/>
                </a:solidFill>
                <a:latin typeface="+mj-ea"/>
                <a:ea typeface="+mj-ea"/>
              </a:rPr>
              <a:t>负面</a:t>
            </a:r>
            <a:endParaRPr lang="en-US" altLang="zh-CN" dirty="0">
              <a:solidFill>
                <a:srgbClr val="F8F8F8"/>
              </a:solidFill>
              <a:latin typeface="+mj-ea"/>
              <a:ea typeface="+mj-ea"/>
            </a:endParaRPr>
          </a:p>
          <a:p>
            <a:pPr algn="ctr"/>
            <a:r>
              <a:rPr lang="zh-CN" altLang="en-US" dirty="0">
                <a:solidFill>
                  <a:srgbClr val="F8F8F8"/>
                </a:solidFill>
                <a:latin typeface="+mj-ea"/>
                <a:ea typeface="+mj-ea"/>
              </a:rPr>
              <a:t>观点二</a:t>
            </a:r>
          </a:p>
        </p:txBody>
      </p:sp>
      <p:sp>
        <p:nvSpPr>
          <p:cNvPr id="108" name="TextBox 107"/>
          <p:cNvSpPr txBox="1"/>
          <p:nvPr/>
        </p:nvSpPr>
        <p:spPr>
          <a:xfrm>
            <a:off x="7665786" y="1556792"/>
            <a:ext cx="2837607" cy="830997"/>
          </a:xfrm>
          <a:prstGeom prst="rect">
            <a:avLst/>
          </a:prstGeom>
          <a:noFill/>
        </p:spPr>
        <p:txBody>
          <a:bodyPr wrap="square" rtlCol="0">
            <a:spAutoFit/>
          </a:bodyPr>
          <a:lstStyle/>
          <a:p>
            <a:r>
              <a:rPr lang="zh-CN" altLang="en-US" sz="1600" dirty="0">
                <a:solidFill>
                  <a:schemeClr val="accent1"/>
                </a:solidFill>
                <a:latin typeface="+mn-ea"/>
                <a:ea typeface="+mn-ea"/>
              </a:rPr>
              <a:t>这里输入段落文本这里输入段落文本这里输入段落文本这里输入段落文本</a:t>
            </a:r>
          </a:p>
        </p:txBody>
      </p:sp>
      <p:sp>
        <p:nvSpPr>
          <p:cNvPr id="109" name="TextBox 108"/>
          <p:cNvSpPr txBox="1"/>
          <p:nvPr/>
        </p:nvSpPr>
        <p:spPr>
          <a:xfrm>
            <a:off x="7665786" y="3177040"/>
            <a:ext cx="2837607" cy="830997"/>
          </a:xfrm>
          <a:prstGeom prst="rect">
            <a:avLst/>
          </a:prstGeom>
          <a:noFill/>
        </p:spPr>
        <p:txBody>
          <a:bodyPr wrap="square" rtlCol="0">
            <a:spAutoFit/>
          </a:bodyPr>
          <a:lstStyle/>
          <a:p>
            <a:r>
              <a:rPr lang="zh-CN" altLang="en-US" sz="1600" dirty="0">
                <a:solidFill>
                  <a:schemeClr val="accent1"/>
                </a:solidFill>
                <a:latin typeface="+mn-ea"/>
                <a:ea typeface="+mn-ea"/>
              </a:rPr>
              <a:t>这里输入段落文本这里输入段落文本这里输入段落文本这里输入段落文本</a:t>
            </a:r>
          </a:p>
        </p:txBody>
      </p:sp>
      <p:sp>
        <p:nvSpPr>
          <p:cNvPr id="113" name="燕尾形 112"/>
          <p:cNvSpPr/>
          <p:nvPr/>
        </p:nvSpPr>
        <p:spPr bwMode="auto">
          <a:xfrm rot="5400000" flipV="1">
            <a:off x="6481846" y="4669364"/>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4" name="TextBox 113"/>
          <p:cNvSpPr txBox="1"/>
          <p:nvPr/>
        </p:nvSpPr>
        <p:spPr>
          <a:xfrm>
            <a:off x="6560020" y="5001825"/>
            <a:ext cx="877163" cy="646331"/>
          </a:xfrm>
          <a:prstGeom prst="rect">
            <a:avLst/>
          </a:prstGeom>
          <a:noFill/>
        </p:spPr>
        <p:txBody>
          <a:bodyPr wrap="none" rtlCol="0">
            <a:spAutoFit/>
          </a:bodyPr>
          <a:lstStyle/>
          <a:p>
            <a:pPr algn="ctr"/>
            <a:r>
              <a:rPr lang="zh-CN" altLang="en-US" dirty="0">
                <a:solidFill>
                  <a:srgbClr val="F8F8F8"/>
                </a:solidFill>
                <a:latin typeface="+mj-ea"/>
                <a:ea typeface="+mj-ea"/>
              </a:rPr>
              <a:t>负面</a:t>
            </a:r>
            <a:endParaRPr lang="en-US" altLang="zh-CN" dirty="0">
              <a:solidFill>
                <a:srgbClr val="F8F8F8"/>
              </a:solidFill>
              <a:latin typeface="+mj-ea"/>
              <a:ea typeface="+mj-ea"/>
            </a:endParaRPr>
          </a:p>
          <a:p>
            <a:pPr algn="ctr"/>
            <a:r>
              <a:rPr lang="zh-CN" altLang="en-US" dirty="0">
                <a:solidFill>
                  <a:srgbClr val="F8F8F8"/>
                </a:solidFill>
                <a:latin typeface="+mj-ea"/>
                <a:ea typeface="+mj-ea"/>
              </a:rPr>
              <a:t>观点二</a:t>
            </a:r>
          </a:p>
        </p:txBody>
      </p:sp>
      <p:sp>
        <p:nvSpPr>
          <p:cNvPr id="115" name="TextBox 114"/>
          <p:cNvSpPr txBox="1"/>
          <p:nvPr/>
        </p:nvSpPr>
        <p:spPr>
          <a:xfrm>
            <a:off x="7665786" y="4812683"/>
            <a:ext cx="2837607" cy="830997"/>
          </a:xfrm>
          <a:prstGeom prst="rect">
            <a:avLst/>
          </a:prstGeom>
          <a:noFill/>
        </p:spPr>
        <p:txBody>
          <a:bodyPr wrap="square" rtlCol="0">
            <a:spAutoFit/>
          </a:bodyPr>
          <a:lstStyle/>
          <a:p>
            <a:r>
              <a:rPr lang="zh-CN" altLang="en-US" sz="1600" dirty="0">
                <a:solidFill>
                  <a:schemeClr val="accent1"/>
                </a:solidFill>
                <a:latin typeface="+mn-ea"/>
                <a:ea typeface="+mn-ea"/>
              </a:rPr>
              <a:t>这里输入段落文本这里输入段落文本这里输入段落文本这里输入段落文本</a:t>
            </a:r>
          </a:p>
        </p:txBody>
      </p:sp>
      <p:sp>
        <p:nvSpPr>
          <p:cNvPr id="38" name="Freeform 6"/>
          <p:cNvSpPr>
            <a:spLocks/>
          </p:cNvSpPr>
          <p:nvPr/>
        </p:nvSpPr>
        <p:spPr bwMode="auto">
          <a:xfrm>
            <a:off x="-151" y="2165425"/>
            <a:ext cx="697781"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9" name="Freeform 6"/>
          <p:cNvSpPr>
            <a:spLocks/>
          </p:cNvSpPr>
          <p:nvPr/>
        </p:nvSpPr>
        <p:spPr bwMode="auto">
          <a:xfrm>
            <a:off x="697630" y="889075"/>
            <a:ext cx="716831" cy="5156051"/>
          </a:xfrm>
          <a:custGeom>
            <a:avLst/>
            <a:gdLst>
              <a:gd name="connsiteX0" fmla="*/ 638192 w 638192"/>
              <a:gd name="connsiteY0" fmla="*/ 0 h 3403451"/>
              <a:gd name="connsiteX1" fmla="*/ 0 w 638192"/>
              <a:gd name="connsiteY1" fmla="*/ 876300 h 3403451"/>
              <a:gd name="connsiteX2" fmla="*/ 0 w 638192"/>
              <a:gd name="connsiteY2" fmla="*/ 3403451 h 3403451"/>
              <a:gd name="connsiteX3" fmla="*/ 621232 w 638192"/>
              <a:gd name="connsiteY3" fmla="*/ 3403451 h 3403451"/>
              <a:gd name="connsiteX4" fmla="*/ 638192 w 638192"/>
              <a:gd name="connsiteY4" fmla="*/ 0 h 3403451"/>
              <a:gd name="connsiteX0" fmla="*/ 638192 w 638192"/>
              <a:gd name="connsiteY0" fmla="*/ 0 h 4260701"/>
              <a:gd name="connsiteX1" fmla="*/ 0 w 638192"/>
              <a:gd name="connsiteY1" fmla="*/ 876300 h 4260701"/>
              <a:gd name="connsiteX2" fmla="*/ 0 w 638192"/>
              <a:gd name="connsiteY2" fmla="*/ 3403451 h 4260701"/>
              <a:gd name="connsiteX3" fmla="*/ 638192 w 638192"/>
              <a:gd name="connsiteY3" fmla="*/ 4260701 h 4260701"/>
              <a:gd name="connsiteX4" fmla="*/ 638192 w 638192"/>
              <a:gd name="connsiteY4" fmla="*/ 0 h 4260701"/>
              <a:gd name="connsiteX0" fmla="*/ 638192 w 638192"/>
              <a:gd name="connsiteY0" fmla="*/ 0 h 4508351"/>
              <a:gd name="connsiteX1" fmla="*/ 0 w 638192"/>
              <a:gd name="connsiteY1" fmla="*/ 1123950 h 4508351"/>
              <a:gd name="connsiteX2" fmla="*/ 0 w 638192"/>
              <a:gd name="connsiteY2" fmla="*/ 3651101 h 4508351"/>
              <a:gd name="connsiteX3" fmla="*/ 638192 w 638192"/>
              <a:gd name="connsiteY3" fmla="*/ 4508351 h 4508351"/>
              <a:gd name="connsiteX4" fmla="*/ 638192 w 638192"/>
              <a:gd name="connsiteY4" fmla="*/ 0 h 4508351"/>
              <a:gd name="connsiteX0" fmla="*/ 638192 w 638192"/>
              <a:gd name="connsiteY0" fmla="*/ 0 h 5003651"/>
              <a:gd name="connsiteX1" fmla="*/ 0 w 638192"/>
              <a:gd name="connsiteY1" fmla="*/ 1123950 h 5003651"/>
              <a:gd name="connsiteX2" fmla="*/ 0 w 638192"/>
              <a:gd name="connsiteY2" fmla="*/ 3651101 h 5003651"/>
              <a:gd name="connsiteX3" fmla="*/ 638192 w 638192"/>
              <a:gd name="connsiteY3" fmla="*/ 5003651 h 5003651"/>
              <a:gd name="connsiteX4" fmla="*/ 638192 w 638192"/>
              <a:gd name="connsiteY4" fmla="*/ 0 h 5003651"/>
              <a:gd name="connsiteX0" fmla="*/ 638192 w 638192"/>
              <a:gd name="connsiteY0" fmla="*/ 0 h 5156051"/>
              <a:gd name="connsiteX1" fmla="*/ 0 w 638192"/>
              <a:gd name="connsiteY1" fmla="*/ 1276350 h 5156051"/>
              <a:gd name="connsiteX2" fmla="*/ 0 w 638192"/>
              <a:gd name="connsiteY2" fmla="*/ 3803501 h 5156051"/>
              <a:gd name="connsiteX3" fmla="*/ 638192 w 638192"/>
              <a:gd name="connsiteY3" fmla="*/ 5156051 h 5156051"/>
              <a:gd name="connsiteX4" fmla="*/ 638192 w 638192"/>
              <a:gd name="connsiteY4" fmla="*/ 0 h 515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92" h="5156051">
                <a:moveTo>
                  <a:pt x="638192" y="0"/>
                </a:moveTo>
                <a:lnTo>
                  <a:pt x="0" y="1276350"/>
                </a:lnTo>
                <a:lnTo>
                  <a:pt x="0" y="3803501"/>
                </a:lnTo>
                <a:lnTo>
                  <a:pt x="638192" y="5156051"/>
                </a:lnTo>
                <a:lnTo>
                  <a:pt x="638192"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7" name="TextBox 26"/>
          <p:cNvSpPr txBox="1"/>
          <p:nvPr/>
        </p:nvSpPr>
        <p:spPr>
          <a:xfrm>
            <a:off x="477741" y="159023"/>
            <a:ext cx="2031325" cy="461665"/>
          </a:xfrm>
          <a:prstGeom prst="rect">
            <a:avLst/>
          </a:prstGeom>
          <a:noFill/>
        </p:spPr>
        <p:txBody>
          <a:bodyPr wrap="none" rtlCol="0">
            <a:spAutoFit/>
          </a:bodyPr>
          <a:lstStyle/>
          <a:p>
            <a:r>
              <a:rPr lang="zh-CN" altLang="en-US" sz="2400" dirty="0">
                <a:solidFill>
                  <a:srgbClr val="4D4D4D"/>
                </a:solidFill>
                <a:latin typeface="微软雅黑"/>
                <a:ea typeface="微软雅黑"/>
              </a:rPr>
              <a:t>行业发展预测</a:t>
            </a:r>
          </a:p>
        </p:txBody>
      </p:sp>
      <p:sp>
        <p:nvSpPr>
          <p:cNvPr id="28" name="矩形 27"/>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Tree>
    <p:extLst>
      <p:ext uri="{BB962C8B-B14F-4D97-AF65-F5344CB8AC3E}">
        <p14:creationId xmlns:p14="http://schemas.microsoft.com/office/powerpoint/2010/main" val="1192692362"/>
      </p:ext>
    </p:extLst>
  </p:cSld>
  <p:clrMapOvr>
    <a:masterClrMapping/>
  </p:clrMapOvr>
  <p:transition spd="slow" advClick="0" advTm="694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400"/>
                                        <p:tgtEl>
                                          <p:spTgt spid="39"/>
                                        </p:tgtEl>
                                      </p:cBhvr>
                                    </p:animEffect>
                                  </p:childTnLst>
                                </p:cTn>
                              </p:par>
                            </p:childTnLst>
                          </p:cTn>
                        </p:par>
                        <p:par>
                          <p:cTn id="8" fill="hold">
                            <p:stCondLst>
                              <p:cond delay="4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9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400"/>
                                        <p:tgtEl>
                                          <p:spTgt spid="37"/>
                                        </p:tgtEl>
                                      </p:cBhvr>
                                    </p:animEffect>
                                  </p:childTnLst>
                                </p:cTn>
                              </p:par>
                            </p:childTnLst>
                          </p:cTn>
                        </p:par>
                        <p:par>
                          <p:cTn id="16" fill="hold">
                            <p:stCondLst>
                              <p:cond delay="13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400"/>
                                        <p:tgtEl>
                                          <p:spTgt spid="22"/>
                                        </p:tgtEl>
                                      </p:cBhvr>
                                    </p:animEffect>
                                  </p:childTnLst>
                                </p:cTn>
                              </p:par>
                            </p:childTnLst>
                          </p:cTn>
                        </p:par>
                        <p:par>
                          <p:cTn id="20" fill="hold">
                            <p:stCondLst>
                              <p:cond delay="1700"/>
                            </p:stCondLst>
                            <p:childTnLst>
                              <p:par>
                                <p:cTn id="21" presetID="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300" fill="hold"/>
                                        <p:tgtEl>
                                          <p:spTgt spid="28"/>
                                        </p:tgtEl>
                                        <p:attrNameLst>
                                          <p:attrName>ppt_x</p:attrName>
                                        </p:attrNameLst>
                                      </p:cBhvr>
                                      <p:tavLst>
                                        <p:tav tm="0">
                                          <p:val>
                                            <p:strVal val="0-#ppt_w/2"/>
                                          </p:val>
                                        </p:tav>
                                        <p:tav tm="100000">
                                          <p:val>
                                            <p:strVal val="#ppt_x"/>
                                          </p:val>
                                        </p:tav>
                                      </p:tavLst>
                                    </p:anim>
                                    <p:anim calcmode="lin" valueType="num">
                                      <p:cBhvr additive="base">
                                        <p:cTn id="24" dur="300" fill="hold"/>
                                        <p:tgtEl>
                                          <p:spTgt spid="2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7"/>
                                        </p:tgtEl>
                                        <p:attrNameLst>
                                          <p:attrName>style.visibility</p:attrName>
                                        </p:attrNameLst>
                                      </p:cBhvr>
                                      <p:to>
                                        <p:strVal val="visible"/>
                                      </p:to>
                                    </p:set>
                                    <p:anim calcmode="lin" valueType="num">
                                      <p:cBhvr>
                                        <p:cTn id="28" dur="4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9" dur="400" fill="hold"/>
                                        <p:tgtEl>
                                          <p:spTgt spid="27"/>
                                        </p:tgtEl>
                                        <p:attrNameLst>
                                          <p:attrName>ppt_y</p:attrName>
                                        </p:attrNameLst>
                                      </p:cBhvr>
                                      <p:tavLst>
                                        <p:tav tm="0">
                                          <p:val>
                                            <p:strVal val="#ppt_y"/>
                                          </p:val>
                                        </p:tav>
                                        <p:tav tm="100000">
                                          <p:val>
                                            <p:strVal val="#ppt_y"/>
                                          </p:val>
                                        </p:tav>
                                      </p:tavLst>
                                    </p:anim>
                                    <p:anim calcmode="lin" valueType="num">
                                      <p:cBhvr>
                                        <p:cTn id="30" dur="4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31" dur="4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400" tmFilter="0,0; .5, 1; 1, 1"/>
                                        <p:tgtEl>
                                          <p:spTgt spid="27"/>
                                        </p:tgtEl>
                                      </p:cBhvr>
                                    </p:animEffect>
                                  </p:childTnLst>
                                </p:cTn>
                              </p:par>
                            </p:childTnLst>
                          </p:cTn>
                        </p:par>
                        <p:par>
                          <p:cTn id="33" fill="hold">
                            <p:stCondLst>
                              <p:cond delay="2600"/>
                            </p:stCondLst>
                            <p:childTnLst>
                              <p:par>
                                <p:cTn id="34" presetID="42" presetClass="entr" presetSubtype="0" fill="hold" grpId="0"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anim calcmode="lin" valueType="num">
                                      <p:cBhvr>
                                        <p:cTn id="37" dur="500" fill="hold"/>
                                        <p:tgtEl>
                                          <p:spTgt spid="94"/>
                                        </p:tgtEl>
                                        <p:attrNameLst>
                                          <p:attrName>ppt_x</p:attrName>
                                        </p:attrNameLst>
                                      </p:cBhvr>
                                      <p:tavLst>
                                        <p:tav tm="0">
                                          <p:val>
                                            <p:strVal val="#ppt_x"/>
                                          </p:val>
                                        </p:tav>
                                        <p:tav tm="100000">
                                          <p:val>
                                            <p:strVal val="#ppt_x"/>
                                          </p:val>
                                        </p:tav>
                                      </p:tavLst>
                                    </p:anim>
                                    <p:anim calcmode="lin" valueType="num">
                                      <p:cBhvr>
                                        <p:cTn id="38" dur="500" fill="hold"/>
                                        <p:tgtEl>
                                          <p:spTgt spid="9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anim calcmode="lin" valueType="num">
                                      <p:cBhvr>
                                        <p:cTn id="42" dur="500" fill="hold"/>
                                        <p:tgtEl>
                                          <p:spTgt spid="26"/>
                                        </p:tgtEl>
                                        <p:attrNameLst>
                                          <p:attrName>ppt_x</p:attrName>
                                        </p:attrNameLst>
                                      </p:cBhvr>
                                      <p:tavLst>
                                        <p:tav tm="0">
                                          <p:val>
                                            <p:strVal val="#ppt_x"/>
                                          </p:val>
                                        </p:tav>
                                        <p:tav tm="100000">
                                          <p:val>
                                            <p:strVal val="#ppt_x"/>
                                          </p:val>
                                        </p:tav>
                                      </p:tavLst>
                                    </p:anim>
                                    <p:anim calcmode="lin" valueType="num">
                                      <p:cBhvr>
                                        <p:cTn id="43" dur="5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
                                  </p:stCondLst>
                                  <p:childTnLst>
                                    <p:set>
                                      <p:cBhvr>
                                        <p:cTn id="45" dur="1" fill="hold">
                                          <p:stCondLst>
                                            <p:cond delay="0"/>
                                          </p:stCondLst>
                                        </p:cTn>
                                        <p:tgtEl>
                                          <p:spTgt spid="93"/>
                                        </p:tgtEl>
                                        <p:attrNameLst>
                                          <p:attrName>style.visibility</p:attrName>
                                        </p:attrNameLst>
                                      </p:cBhvr>
                                      <p:to>
                                        <p:strVal val="visible"/>
                                      </p:to>
                                    </p:set>
                                    <p:animEffect transition="in" filter="fade">
                                      <p:cBhvr>
                                        <p:cTn id="46" dur="500"/>
                                        <p:tgtEl>
                                          <p:spTgt spid="93"/>
                                        </p:tgtEl>
                                      </p:cBhvr>
                                    </p:animEffect>
                                    <p:anim calcmode="lin" valueType="num">
                                      <p:cBhvr>
                                        <p:cTn id="47" dur="500" fill="hold"/>
                                        <p:tgtEl>
                                          <p:spTgt spid="93"/>
                                        </p:tgtEl>
                                        <p:attrNameLst>
                                          <p:attrName>ppt_x</p:attrName>
                                        </p:attrNameLst>
                                      </p:cBhvr>
                                      <p:tavLst>
                                        <p:tav tm="0">
                                          <p:val>
                                            <p:strVal val="#ppt_x"/>
                                          </p:val>
                                        </p:tav>
                                        <p:tav tm="100000">
                                          <p:val>
                                            <p:strVal val="#ppt_x"/>
                                          </p:val>
                                        </p:tav>
                                      </p:tavLst>
                                    </p:anim>
                                    <p:anim calcmode="lin" valueType="num">
                                      <p:cBhvr>
                                        <p:cTn id="48" dur="500" fill="hold"/>
                                        <p:tgtEl>
                                          <p:spTgt spid="9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20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anim calcmode="lin" valueType="num">
                                      <p:cBhvr>
                                        <p:cTn id="52" dur="500" fill="hold"/>
                                        <p:tgtEl>
                                          <p:spTgt spid="100"/>
                                        </p:tgtEl>
                                        <p:attrNameLst>
                                          <p:attrName>ppt_x</p:attrName>
                                        </p:attrNameLst>
                                      </p:cBhvr>
                                      <p:tavLst>
                                        <p:tav tm="0">
                                          <p:val>
                                            <p:strVal val="#ppt_x"/>
                                          </p:val>
                                        </p:tav>
                                        <p:tav tm="100000">
                                          <p:val>
                                            <p:strVal val="#ppt_x"/>
                                          </p:val>
                                        </p:tav>
                                      </p:tavLst>
                                    </p:anim>
                                    <p:anim calcmode="lin" valueType="num">
                                      <p:cBhvr>
                                        <p:cTn id="53" dur="500" fill="hold"/>
                                        <p:tgtEl>
                                          <p:spTgt spid="10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00"/>
                                  </p:stCondLst>
                                  <p:childTnLst>
                                    <p:set>
                                      <p:cBhvr>
                                        <p:cTn id="55" dur="1" fill="hold">
                                          <p:stCondLst>
                                            <p:cond delay="0"/>
                                          </p:stCondLst>
                                        </p:cTn>
                                        <p:tgtEl>
                                          <p:spTgt spid="92"/>
                                        </p:tgtEl>
                                        <p:attrNameLst>
                                          <p:attrName>style.visibility</p:attrName>
                                        </p:attrNameLst>
                                      </p:cBhvr>
                                      <p:to>
                                        <p:strVal val="visible"/>
                                      </p:to>
                                    </p:set>
                                    <p:animEffect transition="in" filter="fade">
                                      <p:cBhvr>
                                        <p:cTn id="56" dur="500"/>
                                        <p:tgtEl>
                                          <p:spTgt spid="92"/>
                                        </p:tgtEl>
                                      </p:cBhvr>
                                    </p:animEffect>
                                    <p:anim calcmode="lin" valueType="num">
                                      <p:cBhvr>
                                        <p:cTn id="57" dur="500" fill="hold"/>
                                        <p:tgtEl>
                                          <p:spTgt spid="92"/>
                                        </p:tgtEl>
                                        <p:attrNameLst>
                                          <p:attrName>ppt_x</p:attrName>
                                        </p:attrNameLst>
                                      </p:cBhvr>
                                      <p:tavLst>
                                        <p:tav tm="0">
                                          <p:val>
                                            <p:strVal val="#ppt_x"/>
                                          </p:val>
                                        </p:tav>
                                        <p:tav tm="100000">
                                          <p:val>
                                            <p:strVal val="#ppt_x"/>
                                          </p:val>
                                        </p:tav>
                                      </p:tavLst>
                                    </p:anim>
                                    <p:anim calcmode="lin" valueType="num">
                                      <p:cBhvr>
                                        <p:cTn id="58" dur="500" fill="hold"/>
                                        <p:tgtEl>
                                          <p:spTgt spid="9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500"/>
                                        <p:tgtEl>
                                          <p:spTgt spid="102"/>
                                        </p:tgtEl>
                                      </p:cBhvr>
                                    </p:animEffect>
                                    <p:anim calcmode="lin" valueType="num">
                                      <p:cBhvr>
                                        <p:cTn id="62" dur="500" fill="hold"/>
                                        <p:tgtEl>
                                          <p:spTgt spid="102"/>
                                        </p:tgtEl>
                                        <p:attrNameLst>
                                          <p:attrName>ppt_x</p:attrName>
                                        </p:attrNameLst>
                                      </p:cBhvr>
                                      <p:tavLst>
                                        <p:tav tm="0">
                                          <p:val>
                                            <p:strVal val="#ppt_x"/>
                                          </p:val>
                                        </p:tav>
                                        <p:tav tm="100000">
                                          <p:val>
                                            <p:strVal val="#ppt_x"/>
                                          </p:val>
                                        </p:tav>
                                      </p:tavLst>
                                    </p:anim>
                                    <p:anim calcmode="lin" valueType="num">
                                      <p:cBhvr>
                                        <p:cTn id="63" dur="500" fill="hold"/>
                                        <p:tgtEl>
                                          <p:spTgt spid="102"/>
                                        </p:tgtEl>
                                        <p:attrNameLst>
                                          <p:attrName>ppt_y</p:attrName>
                                        </p:attrNameLst>
                                      </p:cBhvr>
                                      <p:tavLst>
                                        <p:tav tm="0">
                                          <p:val>
                                            <p:strVal val="#ppt_y+.1"/>
                                          </p:val>
                                        </p:tav>
                                        <p:tav tm="100000">
                                          <p:val>
                                            <p:strVal val="#ppt_y"/>
                                          </p:val>
                                        </p:tav>
                                      </p:tavLst>
                                    </p:anim>
                                  </p:childTnLst>
                                </p:cTn>
                              </p:par>
                            </p:childTnLst>
                          </p:cTn>
                        </p:par>
                        <p:par>
                          <p:cTn id="64" fill="hold">
                            <p:stCondLst>
                              <p:cond delay="3300"/>
                            </p:stCondLst>
                            <p:childTnLst>
                              <p:par>
                                <p:cTn id="65" presetID="22" presetClass="entr" presetSubtype="8"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101"/>
                                        </p:tgtEl>
                                        <p:attrNameLst>
                                          <p:attrName>style.visibility</p:attrName>
                                        </p:attrNameLst>
                                      </p:cBhvr>
                                      <p:to>
                                        <p:strVal val="visible"/>
                                      </p:to>
                                    </p:set>
                                    <p:animEffect transition="in" filter="wipe(left)">
                                      <p:cBhvr>
                                        <p:cTn id="70" dur="500"/>
                                        <p:tgtEl>
                                          <p:spTgt spid="101"/>
                                        </p:tgtEl>
                                      </p:cBhvr>
                                    </p:animEffect>
                                  </p:childTnLst>
                                </p:cTn>
                              </p:par>
                              <p:par>
                                <p:cTn id="71" presetID="22" presetClass="entr" presetSubtype="8" fill="hold" grpId="0" nodeType="withEffect">
                                  <p:stCondLst>
                                    <p:cond delay="400"/>
                                  </p:stCondLst>
                                  <p:childTnLst>
                                    <p:set>
                                      <p:cBhvr>
                                        <p:cTn id="72" dur="1" fill="hold">
                                          <p:stCondLst>
                                            <p:cond delay="0"/>
                                          </p:stCondLst>
                                        </p:cTn>
                                        <p:tgtEl>
                                          <p:spTgt spid="103"/>
                                        </p:tgtEl>
                                        <p:attrNameLst>
                                          <p:attrName>style.visibility</p:attrName>
                                        </p:attrNameLst>
                                      </p:cBhvr>
                                      <p:to>
                                        <p:strVal val="visible"/>
                                      </p:to>
                                    </p:set>
                                    <p:animEffect transition="in" filter="wipe(left)">
                                      <p:cBhvr>
                                        <p:cTn id="73" dur="500"/>
                                        <p:tgtEl>
                                          <p:spTgt spid="103"/>
                                        </p:tgtEl>
                                      </p:cBhvr>
                                    </p:animEffect>
                                  </p:childTnLst>
                                </p:cTn>
                              </p:par>
                            </p:childTnLst>
                          </p:cTn>
                        </p:par>
                        <p:par>
                          <p:cTn id="74" fill="hold">
                            <p:stCondLst>
                              <p:cond delay="4200"/>
                            </p:stCondLst>
                            <p:childTnLst>
                              <p:par>
                                <p:cTn id="75" presetID="47" presetClass="entr" presetSubtype="0" fill="hold" grpId="0" nodeType="after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anim calcmode="lin" valueType="num">
                                      <p:cBhvr>
                                        <p:cTn id="78" dur="500" fill="hold"/>
                                        <p:tgtEl>
                                          <p:spTgt spid="98"/>
                                        </p:tgtEl>
                                        <p:attrNameLst>
                                          <p:attrName>ppt_x</p:attrName>
                                        </p:attrNameLst>
                                      </p:cBhvr>
                                      <p:tavLst>
                                        <p:tav tm="0">
                                          <p:val>
                                            <p:strVal val="#ppt_x"/>
                                          </p:val>
                                        </p:tav>
                                        <p:tav tm="100000">
                                          <p:val>
                                            <p:strVal val="#ppt_x"/>
                                          </p:val>
                                        </p:tav>
                                      </p:tavLst>
                                    </p:anim>
                                    <p:anim calcmode="lin" valueType="num">
                                      <p:cBhvr>
                                        <p:cTn id="79" dur="500" fill="hold"/>
                                        <p:tgtEl>
                                          <p:spTgt spid="98"/>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06"/>
                                        </p:tgtEl>
                                        <p:attrNameLst>
                                          <p:attrName>style.visibility</p:attrName>
                                        </p:attrNameLst>
                                      </p:cBhvr>
                                      <p:to>
                                        <p:strVal val="visible"/>
                                      </p:to>
                                    </p:set>
                                    <p:animEffect transition="in" filter="fade">
                                      <p:cBhvr>
                                        <p:cTn id="82" dur="500"/>
                                        <p:tgtEl>
                                          <p:spTgt spid="106"/>
                                        </p:tgtEl>
                                      </p:cBhvr>
                                    </p:animEffect>
                                    <p:anim calcmode="lin" valueType="num">
                                      <p:cBhvr>
                                        <p:cTn id="83" dur="500" fill="hold"/>
                                        <p:tgtEl>
                                          <p:spTgt spid="106"/>
                                        </p:tgtEl>
                                        <p:attrNameLst>
                                          <p:attrName>ppt_x</p:attrName>
                                        </p:attrNameLst>
                                      </p:cBhvr>
                                      <p:tavLst>
                                        <p:tav tm="0">
                                          <p:val>
                                            <p:strVal val="#ppt_x"/>
                                          </p:val>
                                        </p:tav>
                                        <p:tav tm="100000">
                                          <p:val>
                                            <p:strVal val="#ppt_x"/>
                                          </p:val>
                                        </p:tav>
                                      </p:tavLst>
                                    </p:anim>
                                    <p:anim calcmode="lin" valueType="num">
                                      <p:cBhvr>
                                        <p:cTn id="84" dur="500" fill="hold"/>
                                        <p:tgtEl>
                                          <p:spTgt spid="106"/>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200"/>
                                  </p:stCondLst>
                                  <p:childTnLst>
                                    <p:set>
                                      <p:cBhvr>
                                        <p:cTn id="86" dur="1" fill="hold">
                                          <p:stCondLst>
                                            <p:cond delay="0"/>
                                          </p:stCondLst>
                                        </p:cTn>
                                        <p:tgtEl>
                                          <p:spTgt spid="107"/>
                                        </p:tgtEl>
                                        <p:attrNameLst>
                                          <p:attrName>style.visibility</p:attrName>
                                        </p:attrNameLst>
                                      </p:cBhvr>
                                      <p:to>
                                        <p:strVal val="visible"/>
                                      </p:to>
                                    </p:set>
                                    <p:animEffect transition="in" filter="fade">
                                      <p:cBhvr>
                                        <p:cTn id="87" dur="500"/>
                                        <p:tgtEl>
                                          <p:spTgt spid="107"/>
                                        </p:tgtEl>
                                      </p:cBhvr>
                                    </p:animEffect>
                                    <p:anim calcmode="lin" valueType="num">
                                      <p:cBhvr>
                                        <p:cTn id="88" dur="500" fill="hold"/>
                                        <p:tgtEl>
                                          <p:spTgt spid="107"/>
                                        </p:tgtEl>
                                        <p:attrNameLst>
                                          <p:attrName>ppt_x</p:attrName>
                                        </p:attrNameLst>
                                      </p:cBhvr>
                                      <p:tavLst>
                                        <p:tav tm="0">
                                          <p:val>
                                            <p:strVal val="#ppt_x"/>
                                          </p:val>
                                        </p:tav>
                                        <p:tav tm="100000">
                                          <p:val>
                                            <p:strVal val="#ppt_x"/>
                                          </p:val>
                                        </p:tav>
                                      </p:tavLst>
                                    </p:anim>
                                    <p:anim calcmode="lin" valueType="num">
                                      <p:cBhvr>
                                        <p:cTn id="89" dur="500" fill="hold"/>
                                        <p:tgtEl>
                                          <p:spTgt spid="107"/>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00"/>
                                  </p:stCondLst>
                                  <p:childTnLst>
                                    <p:set>
                                      <p:cBhvr>
                                        <p:cTn id="91" dur="1" fill="hold">
                                          <p:stCondLst>
                                            <p:cond delay="0"/>
                                          </p:stCondLst>
                                        </p:cTn>
                                        <p:tgtEl>
                                          <p:spTgt spid="97"/>
                                        </p:tgtEl>
                                        <p:attrNameLst>
                                          <p:attrName>style.visibility</p:attrName>
                                        </p:attrNameLst>
                                      </p:cBhvr>
                                      <p:to>
                                        <p:strVal val="visible"/>
                                      </p:to>
                                    </p:set>
                                    <p:animEffect transition="in" filter="fade">
                                      <p:cBhvr>
                                        <p:cTn id="92" dur="500"/>
                                        <p:tgtEl>
                                          <p:spTgt spid="97"/>
                                        </p:tgtEl>
                                      </p:cBhvr>
                                    </p:animEffect>
                                    <p:anim calcmode="lin" valueType="num">
                                      <p:cBhvr>
                                        <p:cTn id="93" dur="500" fill="hold"/>
                                        <p:tgtEl>
                                          <p:spTgt spid="97"/>
                                        </p:tgtEl>
                                        <p:attrNameLst>
                                          <p:attrName>ppt_x</p:attrName>
                                        </p:attrNameLst>
                                      </p:cBhvr>
                                      <p:tavLst>
                                        <p:tav tm="0">
                                          <p:val>
                                            <p:strVal val="#ppt_x"/>
                                          </p:val>
                                        </p:tav>
                                        <p:tav tm="100000">
                                          <p:val>
                                            <p:strVal val="#ppt_x"/>
                                          </p:val>
                                        </p:tav>
                                      </p:tavLst>
                                    </p:anim>
                                    <p:anim calcmode="lin" valueType="num">
                                      <p:cBhvr>
                                        <p:cTn id="94" dur="500" fill="hold"/>
                                        <p:tgtEl>
                                          <p:spTgt spid="97"/>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40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500"/>
                                        <p:tgtEl>
                                          <p:spTgt spid="114"/>
                                        </p:tgtEl>
                                      </p:cBhvr>
                                    </p:animEffect>
                                    <p:anim calcmode="lin" valueType="num">
                                      <p:cBhvr>
                                        <p:cTn id="98" dur="500" fill="hold"/>
                                        <p:tgtEl>
                                          <p:spTgt spid="114"/>
                                        </p:tgtEl>
                                        <p:attrNameLst>
                                          <p:attrName>ppt_x</p:attrName>
                                        </p:attrNameLst>
                                      </p:cBhvr>
                                      <p:tavLst>
                                        <p:tav tm="0">
                                          <p:val>
                                            <p:strVal val="#ppt_x"/>
                                          </p:val>
                                        </p:tav>
                                        <p:tav tm="100000">
                                          <p:val>
                                            <p:strVal val="#ppt_x"/>
                                          </p:val>
                                        </p:tav>
                                      </p:tavLst>
                                    </p:anim>
                                    <p:anim calcmode="lin" valueType="num">
                                      <p:cBhvr>
                                        <p:cTn id="99" dur="500" fill="hold"/>
                                        <p:tgtEl>
                                          <p:spTgt spid="114"/>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40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anim calcmode="lin" valueType="num">
                                      <p:cBhvr>
                                        <p:cTn id="103" dur="500" fill="hold"/>
                                        <p:tgtEl>
                                          <p:spTgt spid="113"/>
                                        </p:tgtEl>
                                        <p:attrNameLst>
                                          <p:attrName>ppt_x</p:attrName>
                                        </p:attrNameLst>
                                      </p:cBhvr>
                                      <p:tavLst>
                                        <p:tav tm="0">
                                          <p:val>
                                            <p:strVal val="#ppt_x"/>
                                          </p:val>
                                        </p:tav>
                                        <p:tav tm="100000">
                                          <p:val>
                                            <p:strVal val="#ppt_x"/>
                                          </p:val>
                                        </p:tav>
                                      </p:tavLst>
                                    </p:anim>
                                    <p:anim calcmode="lin" valueType="num">
                                      <p:cBhvr>
                                        <p:cTn id="104" dur="500" fill="hold"/>
                                        <p:tgtEl>
                                          <p:spTgt spid="113"/>
                                        </p:tgtEl>
                                        <p:attrNameLst>
                                          <p:attrName>ppt_y</p:attrName>
                                        </p:attrNameLst>
                                      </p:cBhvr>
                                      <p:tavLst>
                                        <p:tav tm="0">
                                          <p:val>
                                            <p:strVal val="#ppt_y-.1"/>
                                          </p:val>
                                        </p:tav>
                                        <p:tav tm="100000">
                                          <p:val>
                                            <p:strVal val="#ppt_y"/>
                                          </p:val>
                                        </p:tav>
                                      </p:tavLst>
                                    </p:anim>
                                  </p:childTnLst>
                                </p:cTn>
                              </p:par>
                            </p:childTnLst>
                          </p:cTn>
                        </p:par>
                        <p:par>
                          <p:cTn id="105" fill="hold">
                            <p:stCondLst>
                              <p:cond delay="5100"/>
                            </p:stCondLst>
                            <p:childTnLst>
                              <p:par>
                                <p:cTn id="106" presetID="22" presetClass="entr" presetSubtype="8" fill="hold" grpId="0" nodeType="afterEffect">
                                  <p:stCondLst>
                                    <p:cond delay="0"/>
                                  </p:stCondLst>
                                  <p:childTnLst>
                                    <p:set>
                                      <p:cBhvr>
                                        <p:cTn id="107" dur="1" fill="hold">
                                          <p:stCondLst>
                                            <p:cond delay="0"/>
                                          </p:stCondLst>
                                        </p:cTn>
                                        <p:tgtEl>
                                          <p:spTgt spid="108"/>
                                        </p:tgtEl>
                                        <p:attrNameLst>
                                          <p:attrName>style.visibility</p:attrName>
                                        </p:attrNameLst>
                                      </p:cBhvr>
                                      <p:to>
                                        <p:strVal val="visible"/>
                                      </p:to>
                                    </p:set>
                                    <p:animEffect transition="in" filter="wipe(left)">
                                      <p:cBhvr>
                                        <p:cTn id="108" dur="500"/>
                                        <p:tgtEl>
                                          <p:spTgt spid="108"/>
                                        </p:tgtEl>
                                      </p:cBhvr>
                                    </p:animEffect>
                                  </p:childTnLst>
                                </p:cTn>
                              </p:par>
                              <p:par>
                                <p:cTn id="109" presetID="22" presetClass="entr" presetSubtype="8" fill="hold" grpId="0" nodeType="withEffect">
                                  <p:stCondLst>
                                    <p:cond delay="200"/>
                                  </p:stCondLst>
                                  <p:childTnLst>
                                    <p:set>
                                      <p:cBhvr>
                                        <p:cTn id="110" dur="1" fill="hold">
                                          <p:stCondLst>
                                            <p:cond delay="0"/>
                                          </p:stCondLst>
                                        </p:cTn>
                                        <p:tgtEl>
                                          <p:spTgt spid="109"/>
                                        </p:tgtEl>
                                        <p:attrNameLst>
                                          <p:attrName>style.visibility</p:attrName>
                                        </p:attrNameLst>
                                      </p:cBhvr>
                                      <p:to>
                                        <p:strVal val="visible"/>
                                      </p:to>
                                    </p:set>
                                    <p:animEffect transition="in" filter="wipe(left)">
                                      <p:cBhvr>
                                        <p:cTn id="111" dur="500"/>
                                        <p:tgtEl>
                                          <p:spTgt spid="109"/>
                                        </p:tgtEl>
                                      </p:cBhvr>
                                    </p:animEffect>
                                  </p:childTnLst>
                                </p:cTn>
                              </p:par>
                              <p:par>
                                <p:cTn id="112" presetID="22" presetClass="entr" presetSubtype="8" fill="hold" grpId="0" nodeType="withEffect">
                                  <p:stCondLst>
                                    <p:cond delay="400"/>
                                  </p:stCondLst>
                                  <p:childTnLst>
                                    <p:set>
                                      <p:cBhvr>
                                        <p:cTn id="113" dur="1" fill="hold">
                                          <p:stCondLst>
                                            <p:cond delay="0"/>
                                          </p:stCondLst>
                                        </p:cTn>
                                        <p:tgtEl>
                                          <p:spTgt spid="115"/>
                                        </p:tgtEl>
                                        <p:attrNameLst>
                                          <p:attrName>style.visibility</p:attrName>
                                        </p:attrNameLst>
                                      </p:cBhvr>
                                      <p:to>
                                        <p:strVal val="visible"/>
                                      </p:to>
                                    </p:set>
                                    <p:animEffect transition="in" filter="wipe(left)">
                                      <p:cBhvr>
                                        <p:cTn id="114"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7" grpId="0" animBg="1"/>
      <p:bldP spid="3" grpId="0" animBg="1"/>
      <p:bldP spid="92" grpId="0" animBg="1"/>
      <p:bldP spid="93" grpId="0" animBg="1"/>
      <p:bldP spid="94" grpId="0" animBg="1"/>
      <p:bldP spid="97" grpId="0" animBg="1"/>
      <p:bldP spid="98" grpId="0" animBg="1"/>
      <p:bldP spid="26" grpId="0"/>
      <p:bldP spid="33" grpId="0"/>
      <p:bldP spid="100" grpId="0"/>
      <p:bldP spid="101" grpId="0"/>
      <p:bldP spid="102" grpId="0"/>
      <p:bldP spid="103" grpId="0"/>
      <p:bldP spid="106" grpId="0"/>
      <p:bldP spid="107" grpId="0"/>
      <p:bldP spid="108" grpId="0"/>
      <p:bldP spid="109" grpId="0"/>
      <p:bldP spid="113" grpId="0" animBg="1"/>
      <p:bldP spid="114" grpId="0"/>
      <p:bldP spid="115" grpId="0"/>
      <p:bldP spid="39" grpId="0" animBg="1"/>
      <p:bldP spid="27" grpId="0"/>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 name="Freeform 5"/>
          <p:cNvSpPr>
            <a:spLocks/>
          </p:cNvSpPr>
          <p:nvPr/>
        </p:nvSpPr>
        <p:spPr bwMode="auto">
          <a:xfrm>
            <a:off x="4229100" y="658836"/>
            <a:ext cx="809625" cy="5578476"/>
          </a:xfrm>
          <a:custGeom>
            <a:avLst/>
            <a:gdLst>
              <a:gd name="T0" fmla="*/ 0 w 1049"/>
              <a:gd name="T1" fmla="*/ 0 h 7451"/>
              <a:gd name="T2" fmla="*/ 1049 w 1049"/>
              <a:gd name="T3" fmla="*/ 3726 h 7451"/>
              <a:gd name="T4" fmla="*/ 0 w 1049"/>
              <a:gd name="T5" fmla="*/ 7451 h 7451"/>
            </a:gdLst>
            <a:ahLst/>
            <a:cxnLst>
              <a:cxn ang="0">
                <a:pos x="T0" y="T1"/>
              </a:cxn>
              <a:cxn ang="0">
                <a:pos x="T2" y="T3"/>
              </a:cxn>
              <a:cxn ang="0">
                <a:pos x="T4" y="T5"/>
              </a:cxn>
            </a:cxnLst>
            <a:rect l="0" t="0" r="r" b="b"/>
            <a:pathLst>
              <a:path w="1049" h="7451">
                <a:moveTo>
                  <a:pt x="0" y="0"/>
                </a:moveTo>
                <a:cubicBezTo>
                  <a:pt x="665" y="1085"/>
                  <a:pt x="1049" y="2360"/>
                  <a:pt x="1049" y="3726"/>
                </a:cubicBezTo>
                <a:cubicBezTo>
                  <a:pt x="1049" y="5091"/>
                  <a:pt x="665" y="6367"/>
                  <a:pt x="0" y="7451"/>
                </a:cubicBezTo>
              </a:path>
            </a:pathLst>
          </a:custGeom>
          <a:noFill/>
          <a:ln w="10" cap="flat">
            <a:solidFill>
              <a:srgbClr val="2E2C2C"/>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4936466" y="1169233"/>
            <a:ext cx="4833680" cy="648258"/>
            <a:chOff x="5526988" y="887716"/>
            <a:chExt cx="4833680" cy="648258"/>
          </a:xfrm>
          <a:solidFill>
            <a:schemeClr val="tx1"/>
          </a:solidFill>
        </p:grpSpPr>
        <p:sp>
          <p:nvSpPr>
            <p:cNvPr id="86" name="Freeform 13"/>
            <p:cNvSpPr>
              <a:spLocks/>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9" name="TextBox 88"/>
          <p:cNvSpPr txBox="1"/>
          <p:nvPr/>
        </p:nvSpPr>
        <p:spPr>
          <a:xfrm>
            <a:off x="5232712" y="1248802"/>
            <a:ext cx="1518364" cy="492443"/>
          </a:xfrm>
          <a:prstGeom prst="rect">
            <a:avLst/>
          </a:prstGeom>
          <a:solidFill>
            <a:schemeClr val="tx1"/>
          </a:solidFill>
        </p:spPr>
        <p:txBody>
          <a:bodyPr wrap="none" rtlCol="0">
            <a:spAutoFit/>
          </a:bodyPr>
          <a:lstStyle/>
          <a:p>
            <a:r>
              <a:rPr lang="zh-CN" altLang="en-US" sz="2600" dirty="0">
                <a:solidFill>
                  <a:srgbClr val="F8F8F8"/>
                </a:solidFill>
                <a:latin typeface="+mn-ea"/>
                <a:ea typeface="+mn-ea"/>
              </a:rPr>
              <a:t>项目简介</a:t>
            </a:r>
          </a:p>
        </p:txBody>
      </p:sp>
      <p:sp>
        <p:nvSpPr>
          <p:cNvPr id="85" name="Oval 12"/>
          <p:cNvSpPr>
            <a:spLocks noChangeArrowheads="1"/>
          </p:cNvSpPr>
          <p:nvPr/>
        </p:nvSpPr>
        <p:spPr bwMode="auto">
          <a:xfrm>
            <a:off x="4298181" y="1134326"/>
            <a:ext cx="704773" cy="716409"/>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TextBox 8"/>
          <p:cNvSpPr txBox="1"/>
          <p:nvPr/>
        </p:nvSpPr>
        <p:spPr>
          <a:xfrm>
            <a:off x="4415567" y="1191978"/>
            <a:ext cx="470000" cy="646331"/>
          </a:xfrm>
          <a:prstGeom prst="rect">
            <a:avLst/>
          </a:prstGeom>
          <a:noFill/>
        </p:spPr>
        <p:txBody>
          <a:bodyPr wrap="none" rtlCol="0">
            <a:spAutoFit/>
          </a:bodyPr>
          <a:lstStyle/>
          <a:p>
            <a:r>
              <a:rPr lang="en-US" altLang="zh-CN" sz="3600" b="1" dirty="0">
                <a:solidFill>
                  <a:srgbClr val="F8F8F8"/>
                </a:solidFill>
                <a:latin typeface="+mn-ea"/>
                <a:ea typeface="+mn-ea"/>
              </a:rPr>
              <a:t>1</a:t>
            </a:r>
            <a:endParaRPr lang="zh-CN" altLang="en-US" sz="3600" b="1" dirty="0">
              <a:solidFill>
                <a:srgbClr val="F8F8F8"/>
              </a:solidFill>
              <a:latin typeface="+mn-ea"/>
              <a:ea typeface="+mn-ea"/>
            </a:endParaRPr>
          </a:p>
        </p:txBody>
      </p:sp>
      <p:grpSp>
        <p:nvGrpSpPr>
          <p:cNvPr id="106" name="组合 105"/>
          <p:cNvGrpSpPr/>
          <p:nvPr/>
        </p:nvGrpSpPr>
        <p:grpSpPr>
          <a:xfrm>
            <a:off x="5224498" y="2105337"/>
            <a:ext cx="4833680" cy="648258"/>
            <a:chOff x="5526988" y="887716"/>
            <a:chExt cx="4833680" cy="648258"/>
          </a:xfrm>
          <a:solidFill>
            <a:schemeClr val="tx1"/>
          </a:solidFill>
        </p:grpSpPr>
        <p:sp>
          <p:nvSpPr>
            <p:cNvPr id="107" name="Freeform 13"/>
            <p:cNvSpPr>
              <a:spLocks/>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zh-CN" altLang="en-US" sz="2600" dirty="0">
                  <a:solidFill>
                    <a:srgbClr val="F8F8F8"/>
                  </a:solidFill>
                  <a:latin typeface="+mn-ea"/>
                  <a:ea typeface="+mn-ea"/>
                </a:rPr>
                <a:t>    项目特点与难点</a:t>
              </a:r>
              <a:endParaRPr lang="zh-CN" altLang="en-US" dirty="0"/>
            </a:p>
          </p:txBody>
        </p:sp>
        <p:sp>
          <p:nvSpPr>
            <p:cNvPr id="108"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1" name="Oval 12"/>
          <p:cNvSpPr>
            <a:spLocks noChangeArrowheads="1"/>
          </p:cNvSpPr>
          <p:nvPr/>
        </p:nvSpPr>
        <p:spPr bwMode="auto">
          <a:xfrm>
            <a:off x="4586213" y="2070430"/>
            <a:ext cx="704773" cy="716409"/>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2" name="TextBox 111"/>
          <p:cNvSpPr txBox="1"/>
          <p:nvPr/>
        </p:nvSpPr>
        <p:spPr>
          <a:xfrm>
            <a:off x="4703599" y="2128082"/>
            <a:ext cx="470000" cy="646331"/>
          </a:xfrm>
          <a:prstGeom prst="rect">
            <a:avLst/>
          </a:prstGeom>
          <a:noFill/>
        </p:spPr>
        <p:txBody>
          <a:bodyPr wrap="none" rtlCol="0">
            <a:spAutoFit/>
          </a:bodyPr>
          <a:lstStyle/>
          <a:p>
            <a:r>
              <a:rPr lang="en-US" altLang="zh-CN" sz="3600" b="1" dirty="0">
                <a:solidFill>
                  <a:srgbClr val="F8F8F8"/>
                </a:solidFill>
                <a:latin typeface="+mn-ea"/>
                <a:ea typeface="+mn-ea"/>
              </a:rPr>
              <a:t>2</a:t>
            </a:r>
            <a:endParaRPr lang="zh-CN" altLang="en-US" sz="3600" b="1" dirty="0">
              <a:solidFill>
                <a:srgbClr val="F8F8F8"/>
              </a:solidFill>
              <a:latin typeface="+mn-ea"/>
              <a:ea typeface="+mn-ea"/>
            </a:endParaRPr>
          </a:p>
        </p:txBody>
      </p:sp>
      <p:grpSp>
        <p:nvGrpSpPr>
          <p:cNvPr id="113" name="组合 112"/>
          <p:cNvGrpSpPr/>
          <p:nvPr/>
        </p:nvGrpSpPr>
        <p:grpSpPr>
          <a:xfrm>
            <a:off x="5296506" y="3124777"/>
            <a:ext cx="4833680" cy="648258"/>
            <a:chOff x="5526988" y="887716"/>
            <a:chExt cx="4833680" cy="648258"/>
          </a:xfrm>
          <a:solidFill>
            <a:schemeClr val="tx1"/>
          </a:solidFill>
        </p:grpSpPr>
        <p:sp>
          <p:nvSpPr>
            <p:cNvPr id="114" name="Freeform 13"/>
            <p:cNvSpPr>
              <a:spLocks/>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15"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6" name="TextBox 115"/>
          <p:cNvSpPr txBox="1"/>
          <p:nvPr/>
        </p:nvSpPr>
        <p:spPr>
          <a:xfrm>
            <a:off x="5592752" y="3204346"/>
            <a:ext cx="3618298" cy="492443"/>
          </a:xfrm>
          <a:prstGeom prst="rect">
            <a:avLst/>
          </a:prstGeom>
          <a:solidFill>
            <a:schemeClr val="tx1"/>
          </a:solidFill>
        </p:spPr>
        <p:txBody>
          <a:bodyPr wrap="none" rtlCol="0">
            <a:spAutoFit/>
          </a:bodyPr>
          <a:lstStyle/>
          <a:p>
            <a:r>
              <a:rPr lang="en-US" altLang="zh-CN" sz="2600" dirty="0">
                <a:solidFill>
                  <a:srgbClr val="F8F8F8"/>
                </a:solidFill>
                <a:latin typeface="+mn-ea"/>
                <a:ea typeface="+mn-ea"/>
              </a:rPr>
              <a:t> </a:t>
            </a:r>
            <a:r>
              <a:rPr lang="zh-CN" altLang="en-US" sz="2600" dirty="0">
                <a:solidFill>
                  <a:srgbClr val="F8F8F8"/>
                </a:solidFill>
                <a:latin typeface="+mn-ea"/>
                <a:ea typeface="+mn-ea"/>
              </a:rPr>
              <a:t>前台后台界面原型展示</a:t>
            </a:r>
          </a:p>
        </p:txBody>
      </p:sp>
      <p:sp>
        <p:nvSpPr>
          <p:cNvPr id="118" name="Oval 12"/>
          <p:cNvSpPr>
            <a:spLocks noChangeArrowheads="1"/>
          </p:cNvSpPr>
          <p:nvPr/>
        </p:nvSpPr>
        <p:spPr bwMode="auto">
          <a:xfrm>
            <a:off x="4658221" y="3089870"/>
            <a:ext cx="704773" cy="716409"/>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TextBox 118"/>
          <p:cNvSpPr txBox="1"/>
          <p:nvPr/>
        </p:nvSpPr>
        <p:spPr>
          <a:xfrm>
            <a:off x="4775607" y="3147522"/>
            <a:ext cx="470000" cy="646331"/>
          </a:xfrm>
          <a:prstGeom prst="rect">
            <a:avLst/>
          </a:prstGeom>
          <a:noFill/>
        </p:spPr>
        <p:txBody>
          <a:bodyPr wrap="none" rtlCol="0">
            <a:spAutoFit/>
          </a:bodyPr>
          <a:lstStyle/>
          <a:p>
            <a:r>
              <a:rPr lang="en-US" altLang="zh-CN" sz="3600" b="1" dirty="0">
                <a:solidFill>
                  <a:srgbClr val="F8F8F8"/>
                </a:solidFill>
                <a:latin typeface="+mn-ea"/>
                <a:ea typeface="+mn-ea"/>
              </a:rPr>
              <a:t>3</a:t>
            </a:r>
            <a:endParaRPr lang="zh-CN" altLang="en-US" sz="3600" b="1" dirty="0">
              <a:solidFill>
                <a:srgbClr val="F8F8F8"/>
              </a:solidFill>
              <a:latin typeface="+mn-ea"/>
              <a:ea typeface="+mn-ea"/>
            </a:endParaRPr>
          </a:p>
        </p:txBody>
      </p:sp>
      <p:grpSp>
        <p:nvGrpSpPr>
          <p:cNvPr id="120" name="组合 119"/>
          <p:cNvGrpSpPr/>
          <p:nvPr/>
        </p:nvGrpSpPr>
        <p:grpSpPr>
          <a:xfrm>
            <a:off x="5224497" y="4125232"/>
            <a:ext cx="5820385" cy="648258"/>
            <a:chOff x="5526988" y="887716"/>
            <a:chExt cx="4833680" cy="648258"/>
          </a:xfrm>
          <a:solidFill>
            <a:schemeClr val="tx1"/>
          </a:solidFill>
        </p:grpSpPr>
        <p:sp>
          <p:nvSpPr>
            <p:cNvPr id="121" name="Freeform 13"/>
            <p:cNvSpPr>
              <a:spLocks/>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2"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3" name="TextBox 122"/>
          <p:cNvSpPr txBox="1"/>
          <p:nvPr/>
        </p:nvSpPr>
        <p:spPr>
          <a:xfrm>
            <a:off x="5520744" y="4204801"/>
            <a:ext cx="4886338" cy="492443"/>
          </a:xfrm>
          <a:prstGeom prst="rect">
            <a:avLst/>
          </a:prstGeom>
          <a:solidFill>
            <a:schemeClr val="tx1"/>
          </a:solidFill>
        </p:spPr>
        <p:txBody>
          <a:bodyPr wrap="none" rtlCol="0">
            <a:spAutoFit/>
          </a:bodyPr>
          <a:lstStyle/>
          <a:p>
            <a:r>
              <a:rPr lang="zh-CN" altLang="en-US" sz="2600" dirty="0">
                <a:solidFill>
                  <a:srgbClr val="F8F8F8"/>
                </a:solidFill>
                <a:latin typeface="+mn-ea"/>
                <a:ea typeface="+mn-ea"/>
              </a:rPr>
              <a:t>我们对</a:t>
            </a:r>
            <a:r>
              <a:rPr lang="en-US" altLang="zh-CN" sz="2600" dirty="0" err="1">
                <a:solidFill>
                  <a:srgbClr val="F8F8F8"/>
                </a:solidFill>
                <a:latin typeface="+mn-ea"/>
                <a:ea typeface="+mn-ea"/>
              </a:rPr>
              <a:t>redmine</a:t>
            </a:r>
            <a:r>
              <a:rPr lang="zh-CN" altLang="en-US" sz="2600" dirty="0">
                <a:solidFill>
                  <a:srgbClr val="F8F8F8"/>
                </a:solidFill>
                <a:latin typeface="+mn-ea"/>
                <a:ea typeface="+mn-ea"/>
              </a:rPr>
              <a:t>与</a:t>
            </a:r>
            <a:r>
              <a:rPr lang="en-US" altLang="zh-CN" sz="2600" dirty="0" err="1">
                <a:solidFill>
                  <a:srgbClr val="F8F8F8"/>
                </a:solidFill>
                <a:latin typeface="+mn-ea"/>
                <a:ea typeface="+mn-ea"/>
              </a:rPr>
              <a:t>github</a:t>
            </a:r>
            <a:r>
              <a:rPr lang="zh-CN" altLang="en-US" sz="2600" dirty="0">
                <a:solidFill>
                  <a:srgbClr val="F8F8F8"/>
                </a:solidFill>
                <a:latin typeface="+mn-ea"/>
                <a:ea typeface="+mn-ea"/>
              </a:rPr>
              <a:t>的使用</a:t>
            </a:r>
          </a:p>
        </p:txBody>
      </p:sp>
      <p:sp>
        <p:nvSpPr>
          <p:cNvPr id="125" name="Oval 12"/>
          <p:cNvSpPr>
            <a:spLocks noChangeArrowheads="1"/>
          </p:cNvSpPr>
          <p:nvPr/>
        </p:nvSpPr>
        <p:spPr bwMode="auto">
          <a:xfrm>
            <a:off x="4586213" y="4090325"/>
            <a:ext cx="704773" cy="716409"/>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6" name="TextBox 125"/>
          <p:cNvSpPr txBox="1"/>
          <p:nvPr/>
        </p:nvSpPr>
        <p:spPr>
          <a:xfrm>
            <a:off x="4703599" y="4147977"/>
            <a:ext cx="470000" cy="646331"/>
          </a:xfrm>
          <a:prstGeom prst="rect">
            <a:avLst/>
          </a:prstGeom>
          <a:noFill/>
        </p:spPr>
        <p:txBody>
          <a:bodyPr wrap="none" rtlCol="0">
            <a:spAutoFit/>
          </a:bodyPr>
          <a:lstStyle/>
          <a:p>
            <a:r>
              <a:rPr lang="en-US" altLang="zh-CN" sz="3600" b="1" dirty="0">
                <a:solidFill>
                  <a:srgbClr val="F8F8F8"/>
                </a:solidFill>
                <a:latin typeface="+mn-ea"/>
                <a:ea typeface="+mn-ea"/>
              </a:rPr>
              <a:t>4</a:t>
            </a:r>
            <a:endParaRPr lang="zh-CN" altLang="en-US" sz="3600" b="1" dirty="0">
              <a:solidFill>
                <a:srgbClr val="F8F8F8"/>
              </a:solidFill>
              <a:latin typeface="+mn-ea"/>
              <a:ea typeface="+mn-ea"/>
            </a:endParaRPr>
          </a:p>
        </p:txBody>
      </p:sp>
      <p:grpSp>
        <p:nvGrpSpPr>
          <p:cNvPr id="127" name="组合 126"/>
          <p:cNvGrpSpPr/>
          <p:nvPr/>
        </p:nvGrpSpPr>
        <p:grpSpPr>
          <a:xfrm>
            <a:off x="4936465" y="5061336"/>
            <a:ext cx="5050347" cy="648258"/>
            <a:chOff x="5526988" y="887716"/>
            <a:chExt cx="4833680" cy="648258"/>
          </a:xfrm>
          <a:solidFill>
            <a:schemeClr val="tx1"/>
          </a:solidFill>
        </p:grpSpPr>
        <p:sp>
          <p:nvSpPr>
            <p:cNvPr id="128" name="Freeform 13"/>
            <p:cNvSpPr>
              <a:spLocks/>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0" name="TextBox 129"/>
          <p:cNvSpPr txBox="1"/>
          <p:nvPr/>
        </p:nvSpPr>
        <p:spPr>
          <a:xfrm>
            <a:off x="5232712" y="5140905"/>
            <a:ext cx="4185761" cy="492443"/>
          </a:xfrm>
          <a:prstGeom prst="rect">
            <a:avLst/>
          </a:prstGeom>
          <a:solidFill>
            <a:schemeClr val="tx1"/>
          </a:solidFill>
        </p:spPr>
        <p:txBody>
          <a:bodyPr wrap="none" rtlCol="0">
            <a:spAutoFit/>
          </a:bodyPr>
          <a:lstStyle/>
          <a:p>
            <a:r>
              <a:rPr lang="zh-CN" altLang="en-US" sz="2600" dirty="0">
                <a:solidFill>
                  <a:srgbClr val="F8F8F8"/>
                </a:solidFill>
                <a:latin typeface="+mn-ea"/>
                <a:ea typeface="+mn-ea"/>
              </a:rPr>
              <a:t>组内风采与下一步工作计划</a:t>
            </a:r>
          </a:p>
        </p:txBody>
      </p:sp>
      <p:sp>
        <p:nvSpPr>
          <p:cNvPr id="132" name="Oval 12"/>
          <p:cNvSpPr>
            <a:spLocks noChangeArrowheads="1"/>
          </p:cNvSpPr>
          <p:nvPr/>
        </p:nvSpPr>
        <p:spPr bwMode="auto">
          <a:xfrm>
            <a:off x="4298181" y="5026429"/>
            <a:ext cx="704773" cy="716409"/>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TextBox 132"/>
          <p:cNvSpPr txBox="1"/>
          <p:nvPr/>
        </p:nvSpPr>
        <p:spPr>
          <a:xfrm>
            <a:off x="4415567" y="5084081"/>
            <a:ext cx="470000" cy="646331"/>
          </a:xfrm>
          <a:prstGeom prst="rect">
            <a:avLst/>
          </a:prstGeom>
          <a:noFill/>
        </p:spPr>
        <p:txBody>
          <a:bodyPr wrap="none" rtlCol="0">
            <a:spAutoFit/>
          </a:bodyPr>
          <a:lstStyle/>
          <a:p>
            <a:r>
              <a:rPr lang="en-US" altLang="zh-CN" sz="3600" b="1" dirty="0">
                <a:solidFill>
                  <a:srgbClr val="F8F8F8"/>
                </a:solidFill>
                <a:latin typeface="+mn-ea"/>
                <a:ea typeface="+mn-ea"/>
              </a:rPr>
              <a:t>5</a:t>
            </a:r>
            <a:endParaRPr lang="zh-CN" altLang="en-US" sz="3600" b="1" dirty="0">
              <a:solidFill>
                <a:srgbClr val="F8F8F8"/>
              </a:solidFill>
              <a:latin typeface="+mn-ea"/>
              <a:ea typeface="+mn-ea"/>
            </a:endParaRPr>
          </a:p>
        </p:txBody>
      </p:sp>
      <p:sp>
        <p:nvSpPr>
          <p:cNvPr id="52"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54"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2" name="组合 1"/>
          <p:cNvGrpSpPr/>
          <p:nvPr/>
        </p:nvGrpSpPr>
        <p:grpSpPr>
          <a:xfrm>
            <a:off x="1371105" y="1840526"/>
            <a:ext cx="3048726" cy="3057872"/>
            <a:chOff x="1371105" y="1840526"/>
            <a:chExt cx="3048726" cy="3057872"/>
          </a:xfrm>
        </p:grpSpPr>
        <p:sp>
          <p:nvSpPr>
            <p:cNvPr id="7" name="Oval 5"/>
            <p:cNvSpPr>
              <a:spLocks noChangeArrowheads="1"/>
            </p:cNvSpPr>
            <p:nvPr/>
          </p:nvSpPr>
          <p:spPr bwMode="auto">
            <a:xfrm>
              <a:off x="1371105" y="1840526"/>
              <a:ext cx="3048726" cy="305787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Oval 5"/>
            <p:cNvSpPr>
              <a:spLocks noChangeArrowheads="1"/>
            </p:cNvSpPr>
            <p:nvPr/>
          </p:nvSpPr>
          <p:spPr bwMode="auto">
            <a:xfrm>
              <a:off x="1505539" y="1975363"/>
              <a:ext cx="2779858" cy="2788198"/>
            </a:xfrm>
            <a:prstGeom prst="ellipse">
              <a:avLst/>
            </a:prstGeom>
            <a:noFill/>
            <a:ln>
              <a:solidFill>
                <a:srgbClr val="F8F8F8"/>
              </a:solidFill>
              <a:prstDash val="dash"/>
            </a:ln>
            <a:extLst/>
          </p:spPr>
          <p:txBody>
            <a:bodyPr vert="horz" wrap="square" lIns="91440" tIns="45720" rIns="91440" bIns="45720" numCol="1" anchor="t" anchorCtr="0" compatLnSpc="1">
              <a:prstTxWarp prst="textNoShape">
                <a:avLst/>
              </a:prstTxWarp>
            </a:bodyPr>
            <a:lstStyle/>
            <a:p>
              <a:endParaRPr lang="zh-CN" altLang="en-US"/>
            </a:p>
          </p:txBody>
        </p:sp>
      </p:grpSp>
      <p:sp>
        <p:nvSpPr>
          <p:cNvPr id="8" name="Freeform 6"/>
          <p:cNvSpPr>
            <a:spLocks noEditPoints="1"/>
          </p:cNvSpPr>
          <p:nvPr/>
        </p:nvSpPr>
        <p:spPr bwMode="auto">
          <a:xfrm>
            <a:off x="2349746" y="2111863"/>
            <a:ext cx="1089920" cy="1493876"/>
          </a:xfrm>
          <a:custGeom>
            <a:avLst/>
            <a:gdLst>
              <a:gd name="T0" fmla="*/ 250 w 1905"/>
              <a:gd name="T1" fmla="*/ 421 h 2600"/>
              <a:gd name="T2" fmla="*/ 211 w 1905"/>
              <a:gd name="T3" fmla="*/ 2600 h 2600"/>
              <a:gd name="T4" fmla="*/ 1905 w 1905"/>
              <a:gd name="T5" fmla="*/ 638 h 2600"/>
              <a:gd name="T6" fmla="*/ 1760 w 1905"/>
              <a:gd name="T7" fmla="*/ 684 h 2600"/>
              <a:gd name="T8" fmla="*/ 217 w 1905"/>
              <a:gd name="T9" fmla="*/ 2448 h 2600"/>
              <a:gd name="T10" fmla="*/ 824 w 1905"/>
              <a:gd name="T11" fmla="*/ 276 h 2600"/>
              <a:gd name="T12" fmla="*/ 1081 w 1905"/>
              <a:gd name="T13" fmla="*/ 276 h 2600"/>
              <a:gd name="T14" fmla="*/ 949 w 1905"/>
              <a:gd name="T15" fmla="*/ 414 h 2600"/>
              <a:gd name="T16" fmla="*/ 666 w 1905"/>
              <a:gd name="T17" fmla="*/ 283 h 2600"/>
              <a:gd name="T18" fmla="*/ 349 w 1905"/>
              <a:gd name="T19" fmla="*/ 658 h 2600"/>
              <a:gd name="T20" fmla="*/ 1556 w 1905"/>
              <a:gd name="T21" fmla="*/ 658 h 2600"/>
              <a:gd name="T22" fmla="*/ 1239 w 1905"/>
              <a:gd name="T23" fmla="*/ 283 h 2600"/>
              <a:gd name="T24" fmla="*/ 666 w 1905"/>
              <a:gd name="T25" fmla="*/ 283 h 2600"/>
              <a:gd name="T26" fmla="*/ 672 w 1905"/>
              <a:gd name="T27" fmla="*/ 1974 h 2600"/>
              <a:gd name="T28" fmla="*/ 461 w 1905"/>
              <a:gd name="T29" fmla="*/ 2033 h 2600"/>
              <a:gd name="T30" fmla="*/ 415 w 1905"/>
              <a:gd name="T31" fmla="*/ 2080 h 2600"/>
              <a:gd name="T32" fmla="*/ 672 w 1905"/>
              <a:gd name="T33" fmla="*/ 2099 h 2600"/>
              <a:gd name="T34" fmla="*/ 402 w 1905"/>
              <a:gd name="T35" fmla="*/ 2231 h 2600"/>
              <a:gd name="T36" fmla="*/ 738 w 1905"/>
              <a:gd name="T37" fmla="*/ 2066 h 2600"/>
              <a:gd name="T38" fmla="*/ 738 w 1905"/>
              <a:gd name="T39" fmla="*/ 1961 h 2600"/>
              <a:gd name="T40" fmla="*/ 336 w 1905"/>
              <a:gd name="T41" fmla="*/ 1981 h 2600"/>
              <a:gd name="T42" fmla="*/ 653 w 1905"/>
              <a:gd name="T43" fmla="*/ 2317 h 2600"/>
              <a:gd name="T44" fmla="*/ 653 w 1905"/>
              <a:gd name="T45" fmla="*/ 1020 h 2600"/>
              <a:gd name="T46" fmla="*/ 461 w 1905"/>
              <a:gd name="T47" fmla="*/ 1079 h 2600"/>
              <a:gd name="T48" fmla="*/ 527 w 1905"/>
              <a:gd name="T49" fmla="*/ 1250 h 2600"/>
              <a:gd name="T50" fmla="*/ 402 w 1905"/>
              <a:gd name="T51" fmla="*/ 1296 h 2600"/>
              <a:gd name="T52" fmla="*/ 653 w 1905"/>
              <a:gd name="T53" fmla="*/ 954 h 2600"/>
              <a:gd name="T54" fmla="*/ 336 w 1905"/>
              <a:gd name="T55" fmla="*/ 1290 h 2600"/>
              <a:gd name="T56" fmla="*/ 736 w 1905"/>
              <a:gd name="T57" fmla="*/ 1096 h 2600"/>
              <a:gd name="T58" fmla="*/ 732 w 1905"/>
              <a:gd name="T59" fmla="*/ 1007 h 2600"/>
              <a:gd name="T60" fmla="*/ 672 w 1905"/>
              <a:gd name="T61" fmla="*/ 1533 h 2600"/>
              <a:gd name="T62" fmla="*/ 415 w 1905"/>
              <a:gd name="T63" fmla="*/ 1599 h 2600"/>
              <a:gd name="T64" fmla="*/ 672 w 1905"/>
              <a:gd name="T65" fmla="*/ 1770 h 2600"/>
              <a:gd name="T66" fmla="*/ 737 w 1905"/>
              <a:gd name="T67" fmla="*/ 1484 h 2600"/>
              <a:gd name="T68" fmla="*/ 336 w 1905"/>
              <a:gd name="T69" fmla="*/ 1500 h 2600"/>
              <a:gd name="T70" fmla="*/ 672 w 1905"/>
              <a:gd name="T71" fmla="*/ 1836 h 2600"/>
              <a:gd name="T72" fmla="*/ 881 w 1905"/>
              <a:gd name="T73" fmla="*/ 1417 h 2600"/>
              <a:gd name="T74" fmla="*/ 995 w 1905"/>
              <a:gd name="T75" fmla="*/ 2205 h 2600"/>
              <a:gd name="T76" fmla="*/ 1530 w 1905"/>
              <a:gd name="T77" fmla="*/ 2040 h 2600"/>
              <a:gd name="T78" fmla="*/ 976 w 1905"/>
              <a:gd name="T79" fmla="*/ 2185 h 2600"/>
              <a:gd name="T80" fmla="*/ 1530 w 1905"/>
              <a:gd name="T81" fmla="*/ 1546 h 2600"/>
              <a:gd name="T82" fmla="*/ 976 w 1905"/>
              <a:gd name="T83" fmla="*/ 1250 h 2600"/>
              <a:gd name="T84" fmla="*/ 976 w 1905"/>
              <a:gd name="T85" fmla="*/ 1072 h 2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05" h="2600">
                <a:moveTo>
                  <a:pt x="145" y="684"/>
                </a:moveTo>
                <a:cubicBezTo>
                  <a:pt x="145" y="611"/>
                  <a:pt x="179" y="574"/>
                  <a:pt x="250" y="572"/>
                </a:cubicBezTo>
                <a:lnTo>
                  <a:pt x="250" y="421"/>
                </a:lnTo>
                <a:cubicBezTo>
                  <a:pt x="118" y="424"/>
                  <a:pt x="0" y="509"/>
                  <a:pt x="0" y="638"/>
                </a:cubicBezTo>
                <a:lnTo>
                  <a:pt x="0" y="2389"/>
                </a:lnTo>
                <a:cubicBezTo>
                  <a:pt x="0" y="2496"/>
                  <a:pt x="104" y="2600"/>
                  <a:pt x="211" y="2600"/>
                </a:cubicBezTo>
                <a:lnTo>
                  <a:pt x="1694" y="2600"/>
                </a:lnTo>
                <a:cubicBezTo>
                  <a:pt x="1801" y="2600"/>
                  <a:pt x="1905" y="2496"/>
                  <a:pt x="1905" y="2389"/>
                </a:cubicBezTo>
                <a:lnTo>
                  <a:pt x="1905" y="638"/>
                </a:lnTo>
                <a:cubicBezTo>
                  <a:pt x="1905" y="509"/>
                  <a:pt x="1787" y="424"/>
                  <a:pt x="1655" y="421"/>
                </a:cubicBezTo>
                <a:lnTo>
                  <a:pt x="1655" y="572"/>
                </a:lnTo>
                <a:cubicBezTo>
                  <a:pt x="1727" y="574"/>
                  <a:pt x="1760" y="611"/>
                  <a:pt x="1760" y="684"/>
                </a:cubicBezTo>
                <a:lnTo>
                  <a:pt x="1760" y="2343"/>
                </a:lnTo>
                <a:cubicBezTo>
                  <a:pt x="1760" y="2395"/>
                  <a:pt x="1738" y="2448"/>
                  <a:pt x="1688" y="2448"/>
                </a:cubicBezTo>
                <a:lnTo>
                  <a:pt x="217" y="2448"/>
                </a:lnTo>
                <a:cubicBezTo>
                  <a:pt x="161" y="2448"/>
                  <a:pt x="145" y="2388"/>
                  <a:pt x="145" y="2330"/>
                </a:cubicBezTo>
                <a:lnTo>
                  <a:pt x="145" y="684"/>
                </a:lnTo>
                <a:close/>
                <a:moveTo>
                  <a:pt x="824" y="276"/>
                </a:moveTo>
                <a:cubicBezTo>
                  <a:pt x="824" y="216"/>
                  <a:pt x="882" y="158"/>
                  <a:pt x="943" y="158"/>
                </a:cubicBezTo>
                <a:lnTo>
                  <a:pt x="962" y="158"/>
                </a:lnTo>
                <a:cubicBezTo>
                  <a:pt x="1023" y="158"/>
                  <a:pt x="1081" y="216"/>
                  <a:pt x="1081" y="276"/>
                </a:cubicBezTo>
                <a:lnTo>
                  <a:pt x="1081" y="289"/>
                </a:lnTo>
                <a:cubicBezTo>
                  <a:pt x="1081" y="356"/>
                  <a:pt x="1023" y="414"/>
                  <a:pt x="956" y="414"/>
                </a:cubicBezTo>
                <a:lnTo>
                  <a:pt x="949" y="414"/>
                </a:lnTo>
                <a:cubicBezTo>
                  <a:pt x="882" y="414"/>
                  <a:pt x="824" y="356"/>
                  <a:pt x="824" y="289"/>
                </a:cubicBezTo>
                <a:lnTo>
                  <a:pt x="824" y="276"/>
                </a:lnTo>
                <a:close/>
                <a:moveTo>
                  <a:pt x="666" y="283"/>
                </a:moveTo>
                <a:lnTo>
                  <a:pt x="455" y="283"/>
                </a:lnTo>
                <a:cubicBezTo>
                  <a:pt x="383" y="283"/>
                  <a:pt x="349" y="316"/>
                  <a:pt x="349" y="388"/>
                </a:cubicBezTo>
                <a:lnTo>
                  <a:pt x="349" y="658"/>
                </a:lnTo>
                <a:cubicBezTo>
                  <a:pt x="349" y="703"/>
                  <a:pt x="378" y="750"/>
                  <a:pt x="422" y="750"/>
                </a:cubicBezTo>
                <a:lnTo>
                  <a:pt x="1483" y="750"/>
                </a:lnTo>
                <a:cubicBezTo>
                  <a:pt x="1527" y="750"/>
                  <a:pt x="1556" y="703"/>
                  <a:pt x="1556" y="658"/>
                </a:cubicBezTo>
                <a:lnTo>
                  <a:pt x="1556" y="388"/>
                </a:lnTo>
                <a:cubicBezTo>
                  <a:pt x="1556" y="316"/>
                  <a:pt x="1523" y="283"/>
                  <a:pt x="1450" y="283"/>
                </a:cubicBezTo>
                <a:lnTo>
                  <a:pt x="1239" y="283"/>
                </a:lnTo>
                <a:cubicBezTo>
                  <a:pt x="1239" y="137"/>
                  <a:pt x="1116" y="0"/>
                  <a:pt x="976" y="0"/>
                </a:cubicBezTo>
                <a:lnTo>
                  <a:pt x="930" y="0"/>
                </a:lnTo>
                <a:cubicBezTo>
                  <a:pt x="790" y="0"/>
                  <a:pt x="666" y="137"/>
                  <a:pt x="666" y="283"/>
                </a:cubicBezTo>
                <a:close/>
                <a:moveTo>
                  <a:pt x="402" y="1994"/>
                </a:moveTo>
                <a:cubicBezTo>
                  <a:pt x="402" y="1979"/>
                  <a:pt x="407" y="1974"/>
                  <a:pt x="422" y="1974"/>
                </a:cubicBezTo>
                <a:lnTo>
                  <a:pt x="672" y="1974"/>
                </a:lnTo>
                <a:lnTo>
                  <a:pt x="672" y="1994"/>
                </a:lnTo>
                <a:cubicBezTo>
                  <a:pt x="672" y="2015"/>
                  <a:pt x="568" y="2075"/>
                  <a:pt x="547" y="2086"/>
                </a:cubicBezTo>
                <a:cubicBezTo>
                  <a:pt x="530" y="2071"/>
                  <a:pt x="490" y="2033"/>
                  <a:pt x="461" y="2033"/>
                </a:cubicBezTo>
                <a:lnTo>
                  <a:pt x="455" y="2033"/>
                </a:lnTo>
                <a:cubicBezTo>
                  <a:pt x="439" y="2033"/>
                  <a:pt x="415" y="2057"/>
                  <a:pt x="415" y="2073"/>
                </a:cubicBezTo>
                <a:lnTo>
                  <a:pt x="415" y="2080"/>
                </a:lnTo>
                <a:cubicBezTo>
                  <a:pt x="415" y="2097"/>
                  <a:pt x="508" y="2198"/>
                  <a:pt x="527" y="2198"/>
                </a:cubicBezTo>
                <a:lnTo>
                  <a:pt x="534" y="2198"/>
                </a:lnTo>
                <a:cubicBezTo>
                  <a:pt x="548" y="2198"/>
                  <a:pt x="651" y="2113"/>
                  <a:pt x="672" y="2099"/>
                </a:cubicBezTo>
                <a:cubicBezTo>
                  <a:pt x="672" y="2135"/>
                  <a:pt x="687" y="2251"/>
                  <a:pt x="653" y="2251"/>
                </a:cubicBezTo>
                <a:lnTo>
                  <a:pt x="422" y="2251"/>
                </a:lnTo>
                <a:cubicBezTo>
                  <a:pt x="407" y="2251"/>
                  <a:pt x="402" y="2246"/>
                  <a:pt x="402" y="2231"/>
                </a:cubicBezTo>
                <a:lnTo>
                  <a:pt x="402" y="1994"/>
                </a:lnTo>
                <a:close/>
                <a:moveTo>
                  <a:pt x="653" y="2317"/>
                </a:moveTo>
                <a:cubicBezTo>
                  <a:pt x="777" y="2317"/>
                  <a:pt x="731" y="2181"/>
                  <a:pt x="738" y="2066"/>
                </a:cubicBezTo>
                <a:cubicBezTo>
                  <a:pt x="742" y="2008"/>
                  <a:pt x="889" y="1956"/>
                  <a:pt x="903" y="1902"/>
                </a:cubicBezTo>
                <a:lnTo>
                  <a:pt x="883" y="1902"/>
                </a:lnTo>
                <a:cubicBezTo>
                  <a:pt x="839" y="1902"/>
                  <a:pt x="771" y="1944"/>
                  <a:pt x="738" y="1961"/>
                </a:cubicBezTo>
                <a:cubicBezTo>
                  <a:pt x="722" y="1936"/>
                  <a:pt x="707" y="1908"/>
                  <a:pt x="666" y="1908"/>
                </a:cubicBezTo>
                <a:lnTo>
                  <a:pt x="409" y="1908"/>
                </a:lnTo>
                <a:cubicBezTo>
                  <a:pt x="370" y="1908"/>
                  <a:pt x="336" y="1942"/>
                  <a:pt x="336" y="1981"/>
                </a:cubicBezTo>
                <a:lnTo>
                  <a:pt x="336" y="2244"/>
                </a:lnTo>
                <a:cubicBezTo>
                  <a:pt x="336" y="2289"/>
                  <a:pt x="376" y="2317"/>
                  <a:pt x="422" y="2317"/>
                </a:cubicBezTo>
                <a:lnTo>
                  <a:pt x="653" y="2317"/>
                </a:lnTo>
                <a:close/>
                <a:moveTo>
                  <a:pt x="402" y="1040"/>
                </a:moveTo>
                <a:cubicBezTo>
                  <a:pt x="402" y="1024"/>
                  <a:pt x="407" y="1020"/>
                  <a:pt x="422" y="1020"/>
                </a:cubicBezTo>
                <a:lnTo>
                  <a:pt x="653" y="1020"/>
                </a:lnTo>
                <a:cubicBezTo>
                  <a:pt x="668" y="1020"/>
                  <a:pt x="672" y="1024"/>
                  <a:pt x="672" y="1040"/>
                </a:cubicBezTo>
                <a:cubicBezTo>
                  <a:pt x="672" y="1056"/>
                  <a:pt x="560" y="1132"/>
                  <a:pt x="547" y="1132"/>
                </a:cubicBezTo>
                <a:cubicBezTo>
                  <a:pt x="534" y="1132"/>
                  <a:pt x="500" y="1079"/>
                  <a:pt x="461" y="1079"/>
                </a:cubicBezTo>
                <a:cubicBezTo>
                  <a:pt x="443" y="1079"/>
                  <a:pt x="415" y="1100"/>
                  <a:pt x="415" y="1119"/>
                </a:cubicBezTo>
                <a:lnTo>
                  <a:pt x="415" y="1125"/>
                </a:lnTo>
                <a:cubicBezTo>
                  <a:pt x="415" y="1151"/>
                  <a:pt x="506" y="1239"/>
                  <a:pt x="527" y="1250"/>
                </a:cubicBezTo>
                <a:lnTo>
                  <a:pt x="672" y="1145"/>
                </a:lnTo>
                <a:lnTo>
                  <a:pt x="672" y="1296"/>
                </a:lnTo>
                <a:lnTo>
                  <a:pt x="402" y="1296"/>
                </a:lnTo>
                <a:lnTo>
                  <a:pt x="402" y="1040"/>
                </a:lnTo>
                <a:close/>
                <a:moveTo>
                  <a:pt x="732" y="1007"/>
                </a:moveTo>
                <a:cubicBezTo>
                  <a:pt x="724" y="972"/>
                  <a:pt x="694" y="954"/>
                  <a:pt x="653" y="954"/>
                </a:cubicBezTo>
                <a:lnTo>
                  <a:pt x="422" y="954"/>
                </a:lnTo>
                <a:cubicBezTo>
                  <a:pt x="376" y="954"/>
                  <a:pt x="336" y="982"/>
                  <a:pt x="336" y="1026"/>
                </a:cubicBezTo>
                <a:lnTo>
                  <a:pt x="336" y="1290"/>
                </a:lnTo>
                <a:cubicBezTo>
                  <a:pt x="336" y="1328"/>
                  <a:pt x="370" y="1362"/>
                  <a:pt x="409" y="1362"/>
                </a:cubicBezTo>
                <a:lnTo>
                  <a:pt x="666" y="1362"/>
                </a:lnTo>
                <a:cubicBezTo>
                  <a:pt x="769" y="1362"/>
                  <a:pt x="738" y="1199"/>
                  <a:pt x="736" y="1096"/>
                </a:cubicBezTo>
                <a:lnTo>
                  <a:pt x="903" y="954"/>
                </a:lnTo>
                <a:cubicBezTo>
                  <a:pt x="903" y="954"/>
                  <a:pt x="891" y="947"/>
                  <a:pt x="890" y="947"/>
                </a:cubicBezTo>
                <a:cubicBezTo>
                  <a:pt x="825" y="947"/>
                  <a:pt x="772" y="1003"/>
                  <a:pt x="732" y="1007"/>
                </a:cubicBezTo>
                <a:close/>
                <a:moveTo>
                  <a:pt x="402" y="1500"/>
                </a:moveTo>
                <a:lnTo>
                  <a:pt x="672" y="1500"/>
                </a:lnTo>
                <a:lnTo>
                  <a:pt x="672" y="1533"/>
                </a:lnTo>
                <a:lnTo>
                  <a:pt x="547" y="1612"/>
                </a:lnTo>
                <a:lnTo>
                  <a:pt x="464" y="1550"/>
                </a:lnTo>
                <a:cubicBezTo>
                  <a:pt x="441" y="1563"/>
                  <a:pt x="415" y="1569"/>
                  <a:pt x="415" y="1599"/>
                </a:cubicBezTo>
                <a:cubicBezTo>
                  <a:pt x="415" y="1619"/>
                  <a:pt x="509" y="1724"/>
                  <a:pt x="527" y="1724"/>
                </a:cubicBezTo>
                <a:cubicBezTo>
                  <a:pt x="558" y="1724"/>
                  <a:pt x="638" y="1634"/>
                  <a:pt x="672" y="1625"/>
                </a:cubicBezTo>
                <a:lnTo>
                  <a:pt x="672" y="1770"/>
                </a:lnTo>
                <a:lnTo>
                  <a:pt x="402" y="1770"/>
                </a:lnTo>
                <a:lnTo>
                  <a:pt x="402" y="1500"/>
                </a:lnTo>
                <a:close/>
                <a:moveTo>
                  <a:pt x="737" y="1484"/>
                </a:moveTo>
                <a:cubicBezTo>
                  <a:pt x="725" y="1462"/>
                  <a:pt x="710" y="1434"/>
                  <a:pt x="672" y="1434"/>
                </a:cubicBezTo>
                <a:lnTo>
                  <a:pt x="402" y="1434"/>
                </a:lnTo>
                <a:cubicBezTo>
                  <a:pt x="369" y="1434"/>
                  <a:pt x="336" y="1467"/>
                  <a:pt x="336" y="1500"/>
                </a:cubicBezTo>
                <a:lnTo>
                  <a:pt x="336" y="1770"/>
                </a:lnTo>
                <a:cubicBezTo>
                  <a:pt x="336" y="1803"/>
                  <a:pt x="369" y="1836"/>
                  <a:pt x="402" y="1836"/>
                </a:cubicBezTo>
                <a:lnTo>
                  <a:pt x="672" y="1836"/>
                </a:lnTo>
                <a:cubicBezTo>
                  <a:pt x="768" y="1836"/>
                  <a:pt x="738" y="1667"/>
                  <a:pt x="736" y="1570"/>
                </a:cubicBezTo>
                <a:lnTo>
                  <a:pt x="903" y="1429"/>
                </a:lnTo>
                <a:lnTo>
                  <a:pt x="881" y="1417"/>
                </a:lnTo>
                <a:lnTo>
                  <a:pt x="737" y="1484"/>
                </a:lnTo>
                <a:close/>
                <a:moveTo>
                  <a:pt x="976" y="2185"/>
                </a:moveTo>
                <a:cubicBezTo>
                  <a:pt x="976" y="2200"/>
                  <a:pt x="980" y="2205"/>
                  <a:pt x="995" y="2205"/>
                </a:cubicBezTo>
                <a:lnTo>
                  <a:pt x="1510" y="2205"/>
                </a:lnTo>
                <a:cubicBezTo>
                  <a:pt x="1525" y="2205"/>
                  <a:pt x="1530" y="2200"/>
                  <a:pt x="1530" y="2185"/>
                </a:cubicBezTo>
                <a:lnTo>
                  <a:pt x="1530" y="2040"/>
                </a:lnTo>
                <a:cubicBezTo>
                  <a:pt x="1530" y="2025"/>
                  <a:pt x="1525" y="2020"/>
                  <a:pt x="1510" y="2020"/>
                </a:cubicBezTo>
                <a:lnTo>
                  <a:pt x="976" y="2020"/>
                </a:lnTo>
                <a:lnTo>
                  <a:pt x="976" y="2185"/>
                </a:lnTo>
                <a:close/>
                <a:moveTo>
                  <a:pt x="976" y="1724"/>
                </a:moveTo>
                <a:lnTo>
                  <a:pt x="1530" y="1724"/>
                </a:lnTo>
                <a:lnTo>
                  <a:pt x="1530" y="1546"/>
                </a:lnTo>
                <a:lnTo>
                  <a:pt x="976" y="1546"/>
                </a:lnTo>
                <a:lnTo>
                  <a:pt x="976" y="1724"/>
                </a:lnTo>
                <a:close/>
                <a:moveTo>
                  <a:pt x="976" y="1250"/>
                </a:moveTo>
                <a:lnTo>
                  <a:pt x="1378" y="1250"/>
                </a:lnTo>
                <a:lnTo>
                  <a:pt x="1378" y="1072"/>
                </a:lnTo>
                <a:lnTo>
                  <a:pt x="976" y="1072"/>
                </a:lnTo>
                <a:lnTo>
                  <a:pt x="976" y="125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TextBox 47"/>
          <p:cNvSpPr txBox="1"/>
          <p:nvPr/>
        </p:nvSpPr>
        <p:spPr>
          <a:xfrm>
            <a:off x="2374412" y="4035919"/>
            <a:ext cx="1042113" cy="523220"/>
          </a:xfrm>
          <a:prstGeom prst="rect">
            <a:avLst/>
          </a:prstGeom>
          <a:noFill/>
        </p:spPr>
        <p:txBody>
          <a:bodyPr wrap="square" rtlCol="0">
            <a:spAutoFit/>
          </a:bodyPr>
          <a:lstStyle/>
          <a:p>
            <a:pPr algn="dist"/>
            <a:r>
              <a:rPr lang="zh-CN" altLang="en-US" sz="2800" dirty="0">
                <a:solidFill>
                  <a:srgbClr val="F8F8F8"/>
                </a:solidFill>
                <a:latin typeface="+mn-ea"/>
                <a:ea typeface="+mn-ea"/>
              </a:rPr>
              <a:t>目录</a:t>
            </a:r>
          </a:p>
        </p:txBody>
      </p:sp>
      <p:sp>
        <p:nvSpPr>
          <p:cNvPr id="50" name="TextBox 49"/>
          <p:cNvSpPr txBox="1"/>
          <p:nvPr/>
        </p:nvSpPr>
        <p:spPr>
          <a:xfrm>
            <a:off x="2304762" y="3701224"/>
            <a:ext cx="1181414" cy="369332"/>
          </a:xfrm>
          <a:prstGeom prst="rect">
            <a:avLst/>
          </a:prstGeom>
          <a:noFill/>
        </p:spPr>
        <p:txBody>
          <a:bodyPr wrap="none" rtlCol="0">
            <a:spAutoFit/>
          </a:bodyPr>
          <a:lstStyle/>
          <a:p>
            <a:r>
              <a:rPr lang="en-US" altLang="zh-CN" dirty="0">
                <a:solidFill>
                  <a:srgbClr val="F8F8F8"/>
                </a:solidFill>
                <a:latin typeface="+mn-ea"/>
                <a:ea typeface="+mn-ea"/>
              </a:rPr>
              <a:t>Contents</a:t>
            </a:r>
            <a:endParaRPr lang="zh-CN" altLang="en-US" dirty="0">
              <a:solidFill>
                <a:srgbClr val="F8F8F8"/>
              </a:solidFill>
              <a:latin typeface="+mn-ea"/>
              <a:ea typeface="+mn-ea"/>
            </a:endParaRPr>
          </a:p>
        </p:txBody>
      </p:sp>
      <p:sp>
        <p:nvSpPr>
          <p:cNvPr id="60" name="Freeform 6"/>
          <p:cNvSpPr>
            <a:spLocks/>
          </p:cNvSpPr>
          <p:nvPr/>
        </p:nvSpPr>
        <p:spPr bwMode="auto">
          <a:xfrm flipH="1">
            <a:off x="0" y="2165425"/>
            <a:ext cx="256778"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Tree>
    <p:custDataLst>
      <p:tags r:id="rId1"/>
    </p:custDataLst>
    <p:extLst>
      <p:ext uri="{BB962C8B-B14F-4D97-AF65-F5344CB8AC3E}">
        <p14:creationId xmlns:p14="http://schemas.microsoft.com/office/powerpoint/2010/main" val="3016068066"/>
      </p:ext>
    </p:extLst>
  </p:cSld>
  <p:clrMapOvr>
    <a:masterClrMapping/>
  </p:clrMapOvr>
  <p:transition spd="slow" advClick="0" advTm="966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600"/>
                                        <p:tgtEl>
                                          <p:spTgt spid="52"/>
                                        </p:tgtEl>
                                      </p:cBhvr>
                                    </p:animEffect>
                                  </p:childTnLst>
                                </p:cTn>
                              </p:par>
                            </p:childTnLst>
                          </p:cTn>
                        </p:par>
                        <p:par>
                          <p:cTn id="8" fill="hold">
                            <p:stCondLst>
                              <p:cond delay="600"/>
                            </p:stCondLst>
                            <p:childTnLst>
                              <p:par>
                                <p:cTn id="9" presetID="21"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1000"/>
                                        <p:tgtEl>
                                          <p:spTgt spid="2"/>
                                        </p:tgtEl>
                                      </p:cBhvr>
                                    </p:animEffect>
                                  </p:childTnLst>
                                </p:cTn>
                              </p:par>
                            </p:childTnLst>
                          </p:cTn>
                        </p:par>
                        <p:par>
                          <p:cTn id="12" fill="hold">
                            <p:stCondLst>
                              <p:cond delay="1600"/>
                            </p:stCondLst>
                            <p:childTnLst>
                              <p:par>
                                <p:cTn id="13" presetID="21"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childTnLst>
                          </p:cTn>
                        </p:par>
                        <p:par>
                          <p:cTn id="16" fill="hold">
                            <p:stCondLst>
                              <p:cond delay="26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8"/>
                                        </p:tgtEl>
                                        <p:attrNameLst>
                                          <p:attrName>style.visibility</p:attrName>
                                        </p:attrNameLst>
                                      </p:cBhvr>
                                      <p:to>
                                        <p:strVal val="visible"/>
                                      </p:to>
                                    </p:set>
                                    <p:anim calcmode="lin" valueType="num">
                                      <p:cBhvr>
                                        <p:cTn id="19"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8"/>
                                        </p:tgtEl>
                                        <p:attrNameLst>
                                          <p:attrName>ppt_y</p:attrName>
                                        </p:attrNameLst>
                                      </p:cBhvr>
                                      <p:tavLst>
                                        <p:tav tm="0">
                                          <p:val>
                                            <p:strVal val="#ppt_y"/>
                                          </p:val>
                                        </p:tav>
                                        <p:tav tm="100000">
                                          <p:val>
                                            <p:strVal val="#ppt_y"/>
                                          </p:val>
                                        </p:tav>
                                      </p:tavLst>
                                    </p:anim>
                                    <p:anim calcmode="lin" valueType="num">
                                      <p:cBhvr>
                                        <p:cTn id="21"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8"/>
                                        </p:tgtEl>
                                      </p:cBhvr>
                                    </p:animEffect>
                                  </p:childTnLst>
                                </p:cTn>
                              </p:par>
                              <p:par>
                                <p:cTn id="24" presetID="41" presetClass="entr" presetSubtype="0" fill="hold" grpId="0" nodeType="withEffect">
                                  <p:stCondLst>
                                    <p:cond delay="0"/>
                                  </p:stCondLst>
                                  <p:iterate type="lt">
                                    <p:tmPct val="10000"/>
                                  </p:iterate>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50"/>
                                        </p:tgtEl>
                                        <p:attrNameLst>
                                          <p:attrName>ppt_y</p:attrName>
                                        </p:attrNameLst>
                                      </p:cBhvr>
                                      <p:tavLst>
                                        <p:tav tm="0">
                                          <p:val>
                                            <p:strVal val="#ppt_y"/>
                                          </p:val>
                                        </p:tav>
                                        <p:tav tm="100000">
                                          <p:val>
                                            <p:strVal val="#ppt_y"/>
                                          </p:val>
                                        </p:tav>
                                      </p:tavLst>
                                    </p:anim>
                                    <p:anim calcmode="lin" valueType="num">
                                      <p:cBhvr>
                                        <p:cTn id="28"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5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childTnLst>
                          </p:cTn>
                        </p:par>
                        <p:par>
                          <p:cTn id="34" fill="hold">
                            <p:stCondLst>
                              <p:cond delay="3450"/>
                            </p:stCondLst>
                            <p:childTnLst>
                              <p:par>
                                <p:cTn id="35" presetID="22" presetClass="entr" presetSubtype="1"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par>
                          <p:cTn id="38" fill="hold">
                            <p:stCondLst>
                              <p:cond delay="3950"/>
                            </p:stCondLst>
                            <p:childTnLst>
                              <p:par>
                                <p:cTn id="39" presetID="1" presetClass="entr" presetSubtype="0"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56" presetClass="path" presetSubtype="0" accel="50000" decel="50000" fill="hold" grpId="1" nodeType="withEffect">
                                  <p:stCondLst>
                                    <p:cond delay="0"/>
                                  </p:stCondLst>
                                  <p:childTnLst>
                                    <p:animMotion origin="layout" path="M -0.14098 0.28492 L -9.16428E-7 -1.30435E-6 " pathEditMode="relative" rAng="0" ptsTypes="AA">
                                      <p:cBhvr>
                                        <p:cTn id="42" dur="500" fill="hold"/>
                                        <p:tgtEl>
                                          <p:spTgt spid="85"/>
                                        </p:tgtEl>
                                        <p:attrNameLst>
                                          <p:attrName>ppt_x</p:attrName>
                                          <p:attrName>ppt_y</p:attrName>
                                        </p:attrNameLst>
                                      </p:cBhvr>
                                      <p:rCtr x="7042" y="-14246"/>
                                    </p:animMotion>
                                  </p:childTnLst>
                                </p:cTn>
                              </p:par>
                              <p:par>
                                <p:cTn id="43" presetID="1" presetClass="entr" presetSubtype="0" fill="hold" grpId="0" nodeType="withEffect">
                                  <p:stCondLst>
                                    <p:cond delay="200"/>
                                  </p:stCondLst>
                                  <p:childTnLst>
                                    <p:set>
                                      <p:cBhvr>
                                        <p:cTn id="44" dur="1" fill="hold">
                                          <p:stCondLst>
                                            <p:cond delay="0"/>
                                          </p:stCondLst>
                                        </p:cTn>
                                        <p:tgtEl>
                                          <p:spTgt spid="111"/>
                                        </p:tgtEl>
                                        <p:attrNameLst>
                                          <p:attrName>style.visibility</p:attrName>
                                        </p:attrNameLst>
                                      </p:cBhvr>
                                      <p:to>
                                        <p:strVal val="visible"/>
                                      </p:to>
                                    </p:set>
                                  </p:childTnLst>
                                </p:cTn>
                              </p:par>
                              <p:par>
                                <p:cTn id="45" presetID="56" presetClass="path" presetSubtype="0" accel="50000" decel="50000" fill="hold" grpId="1" nodeType="withEffect">
                                  <p:stCondLst>
                                    <p:cond delay="200"/>
                                  </p:stCondLst>
                                  <p:childTnLst>
                                    <p:animMotion origin="layout" path="M -0.16467 0.1487 L -2.66337E-6 2.22942E-6 " pathEditMode="relative" rAng="0" ptsTypes="AA">
                                      <p:cBhvr>
                                        <p:cTn id="46" dur="500" fill="hold"/>
                                        <p:tgtEl>
                                          <p:spTgt spid="111"/>
                                        </p:tgtEl>
                                        <p:attrNameLst>
                                          <p:attrName>ppt_x</p:attrName>
                                          <p:attrName>ppt_y</p:attrName>
                                        </p:attrNameLst>
                                      </p:cBhvr>
                                      <p:rCtr x="8227" y="-7447"/>
                                    </p:animMotion>
                                  </p:childTnLst>
                                </p:cTn>
                              </p:par>
                              <p:par>
                                <p:cTn id="47" presetID="1" presetClass="entr" presetSubtype="0" fill="hold" grpId="0" nodeType="withEffect">
                                  <p:stCondLst>
                                    <p:cond delay="400"/>
                                  </p:stCondLst>
                                  <p:childTnLst>
                                    <p:set>
                                      <p:cBhvr>
                                        <p:cTn id="48" dur="1" fill="hold">
                                          <p:stCondLst>
                                            <p:cond delay="0"/>
                                          </p:stCondLst>
                                        </p:cTn>
                                        <p:tgtEl>
                                          <p:spTgt spid="118"/>
                                        </p:tgtEl>
                                        <p:attrNameLst>
                                          <p:attrName>style.visibility</p:attrName>
                                        </p:attrNameLst>
                                      </p:cBhvr>
                                      <p:to>
                                        <p:strVal val="visible"/>
                                      </p:to>
                                    </p:set>
                                  </p:childTnLst>
                                </p:cTn>
                              </p:par>
                              <p:par>
                                <p:cTn id="49" presetID="56" presetClass="path" presetSubtype="0" accel="50000" decel="50000" fill="hold" grpId="1" nodeType="withEffect">
                                  <p:stCondLst>
                                    <p:cond delay="400"/>
                                  </p:stCondLst>
                                  <p:childTnLst>
                                    <p:animMotion origin="layout" path="M -0.17053 -2.67345E-6 L -5.12887E-7 -2.67345E-6 " pathEditMode="relative" rAng="0" ptsTypes="AA">
                                      <p:cBhvr>
                                        <p:cTn id="50" dur="500" fill="hold"/>
                                        <p:tgtEl>
                                          <p:spTgt spid="118"/>
                                        </p:tgtEl>
                                        <p:attrNameLst>
                                          <p:attrName>ppt_x</p:attrName>
                                          <p:attrName>ppt_y</p:attrName>
                                        </p:attrNameLst>
                                      </p:cBhvr>
                                      <p:rCtr x="8526" y="0"/>
                                    </p:animMotion>
                                  </p:childTnLst>
                                </p:cTn>
                              </p:par>
                              <p:par>
                                <p:cTn id="51" presetID="1" presetClass="entr" presetSubtype="0" fill="hold" grpId="0" nodeType="withEffect">
                                  <p:stCondLst>
                                    <p:cond delay="600"/>
                                  </p:stCondLst>
                                  <p:childTnLst>
                                    <p:set>
                                      <p:cBhvr>
                                        <p:cTn id="52" dur="1" fill="hold">
                                          <p:stCondLst>
                                            <p:cond delay="0"/>
                                          </p:stCondLst>
                                        </p:cTn>
                                        <p:tgtEl>
                                          <p:spTgt spid="125"/>
                                        </p:tgtEl>
                                        <p:attrNameLst>
                                          <p:attrName>style.visibility</p:attrName>
                                        </p:attrNameLst>
                                      </p:cBhvr>
                                      <p:to>
                                        <p:strVal val="visible"/>
                                      </p:to>
                                    </p:set>
                                  </p:childTnLst>
                                </p:cTn>
                              </p:par>
                              <p:par>
                                <p:cTn id="53" presetID="56" presetClass="path" presetSubtype="0" accel="50000" decel="50000" fill="hold" grpId="1" nodeType="withEffect">
                                  <p:stCondLst>
                                    <p:cond delay="600"/>
                                  </p:stCondLst>
                                  <p:childTnLst>
                                    <p:animMotion origin="layout" path="M -0.16467 -0.1457 L -2.66337E-6 -1.10083E-6 " pathEditMode="relative" rAng="0" ptsTypes="AA">
                                      <p:cBhvr>
                                        <p:cTn id="54" dur="500" fill="hold"/>
                                        <p:tgtEl>
                                          <p:spTgt spid="125"/>
                                        </p:tgtEl>
                                        <p:attrNameLst>
                                          <p:attrName>ppt_x</p:attrName>
                                          <p:attrName>ppt_y</p:attrName>
                                        </p:attrNameLst>
                                      </p:cBhvr>
                                      <p:rCtr x="8227" y="7285"/>
                                    </p:animMotion>
                                  </p:childTnLst>
                                </p:cTn>
                              </p:par>
                              <p:par>
                                <p:cTn id="55" presetID="1" presetClass="entr" presetSubtype="0" fill="hold" grpId="0" nodeType="withEffect">
                                  <p:stCondLst>
                                    <p:cond delay="800"/>
                                  </p:stCondLst>
                                  <p:childTnLst>
                                    <p:set>
                                      <p:cBhvr>
                                        <p:cTn id="56" dur="1" fill="hold">
                                          <p:stCondLst>
                                            <p:cond delay="0"/>
                                          </p:stCondLst>
                                        </p:cTn>
                                        <p:tgtEl>
                                          <p:spTgt spid="132"/>
                                        </p:tgtEl>
                                        <p:attrNameLst>
                                          <p:attrName>style.visibility</p:attrName>
                                        </p:attrNameLst>
                                      </p:cBhvr>
                                      <p:to>
                                        <p:strVal val="visible"/>
                                      </p:to>
                                    </p:set>
                                  </p:childTnLst>
                                </p:cTn>
                              </p:par>
                              <p:par>
                                <p:cTn id="57" presetID="56" presetClass="path" presetSubtype="0" accel="50000" decel="50000" fill="hold" grpId="1" nodeType="withEffect">
                                  <p:stCondLst>
                                    <p:cond delay="800"/>
                                  </p:stCondLst>
                                  <p:childTnLst>
                                    <p:animMotion origin="layout" path="M -0.14098 -0.28215 L -9.16428E-7 1.16559E-6 " pathEditMode="relative" rAng="0" ptsTypes="AA">
                                      <p:cBhvr>
                                        <p:cTn id="58" dur="500" fill="hold"/>
                                        <p:tgtEl>
                                          <p:spTgt spid="132"/>
                                        </p:tgtEl>
                                        <p:attrNameLst>
                                          <p:attrName>ppt_x</p:attrName>
                                          <p:attrName>ppt_y</p:attrName>
                                        </p:attrNameLst>
                                      </p:cBhvr>
                                      <p:rCtr x="7042" y="14107"/>
                                    </p:animMotion>
                                  </p:childTnLst>
                                </p:cTn>
                              </p:par>
                            </p:childTnLst>
                          </p:cTn>
                        </p:par>
                        <p:par>
                          <p:cTn id="59" fill="hold">
                            <p:stCondLst>
                              <p:cond delay="5250"/>
                            </p:stCondLst>
                            <p:childTnLst>
                              <p:par>
                                <p:cTn id="60" presetID="31" presetClass="entr" presetSubtype="0"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300" fill="hold"/>
                                        <p:tgtEl>
                                          <p:spTgt spid="9"/>
                                        </p:tgtEl>
                                        <p:attrNameLst>
                                          <p:attrName>ppt_w</p:attrName>
                                        </p:attrNameLst>
                                      </p:cBhvr>
                                      <p:tavLst>
                                        <p:tav tm="0">
                                          <p:val>
                                            <p:fltVal val="0"/>
                                          </p:val>
                                        </p:tav>
                                        <p:tav tm="100000">
                                          <p:val>
                                            <p:strVal val="#ppt_w"/>
                                          </p:val>
                                        </p:tav>
                                      </p:tavLst>
                                    </p:anim>
                                    <p:anim calcmode="lin" valueType="num">
                                      <p:cBhvr>
                                        <p:cTn id="63" dur="300" fill="hold"/>
                                        <p:tgtEl>
                                          <p:spTgt spid="9"/>
                                        </p:tgtEl>
                                        <p:attrNameLst>
                                          <p:attrName>ppt_h</p:attrName>
                                        </p:attrNameLst>
                                      </p:cBhvr>
                                      <p:tavLst>
                                        <p:tav tm="0">
                                          <p:val>
                                            <p:fltVal val="0"/>
                                          </p:val>
                                        </p:tav>
                                        <p:tav tm="100000">
                                          <p:val>
                                            <p:strVal val="#ppt_h"/>
                                          </p:val>
                                        </p:tav>
                                      </p:tavLst>
                                    </p:anim>
                                    <p:anim calcmode="lin" valueType="num">
                                      <p:cBhvr>
                                        <p:cTn id="64" dur="300" fill="hold"/>
                                        <p:tgtEl>
                                          <p:spTgt spid="9"/>
                                        </p:tgtEl>
                                        <p:attrNameLst>
                                          <p:attrName>style.rotation</p:attrName>
                                        </p:attrNameLst>
                                      </p:cBhvr>
                                      <p:tavLst>
                                        <p:tav tm="0">
                                          <p:val>
                                            <p:fltVal val="90"/>
                                          </p:val>
                                        </p:tav>
                                        <p:tav tm="100000">
                                          <p:val>
                                            <p:fltVal val="0"/>
                                          </p:val>
                                        </p:tav>
                                      </p:tavLst>
                                    </p:anim>
                                    <p:animEffect transition="in" filter="fade">
                                      <p:cBhvr>
                                        <p:cTn id="65" dur="300"/>
                                        <p:tgtEl>
                                          <p:spTgt spid="9"/>
                                        </p:tgtEl>
                                      </p:cBhvr>
                                    </p:animEffect>
                                  </p:childTnLst>
                                </p:cTn>
                              </p:par>
                            </p:childTnLst>
                          </p:cTn>
                        </p:par>
                        <p:par>
                          <p:cTn id="66" fill="hold">
                            <p:stCondLst>
                              <p:cond delay="5550"/>
                            </p:stCondLst>
                            <p:childTnLst>
                              <p:par>
                                <p:cTn id="67" presetID="22" presetClass="entr" presetSubtype="8" fill="hold"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left)">
                                      <p:cBhvr>
                                        <p:cTn id="69" dur="500"/>
                                        <p:tgtEl>
                                          <p:spTgt spid="11"/>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left)">
                                      <p:cBhvr>
                                        <p:cTn id="72" dur="500"/>
                                        <p:tgtEl>
                                          <p:spTgt spid="89"/>
                                        </p:tgtEl>
                                      </p:cBhvr>
                                    </p:animEffect>
                                  </p:childTnLst>
                                </p:cTn>
                              </p:par>
                            </p:childTnLst>
                          </p:cTn>
                        </p:par>
                        <p:par>
                          <p:cTn id="73" fill="hold">
                            <p:stCondLst>
                              <p:cond delay="6050"/>
                            </p:stCondLst>
                            <p:childTnLst>
                              <p:par>
                                <p:cTn id="74" presetID="31" presetClass="entr" presetSubtype="0" fill="hold" grpId="0" nodeType="afterEffect">
                                  <p:stCondLst>
                                    <p:cond delay="0"/>
                                  </p:stCondLst>
                                  <p:childTnLst>
                                    <p:set>
                                      <p:cBhvr>
                                        <p:cTn id="75" dur="1" fill="hold">
                                          <p:stCondLst>
                                            <p:cond delay="0"/>
                                          </p:stCondLst>
                                        </p:cTn>
                                        <p:tgtEl>
                                          <p:spTgt spid="112"/>
                                        </p:tgtEl>
                                        <p:attrNameLst>
                                          <p:attrName>style.visibility</p:attrName>
                                        </p:attrNameLst>
                                      </p:cBhvr>
                                      <p:to>
                                        <p:strVal val="visible"/>
                                      </p:to>
                                    </p:set>
                                    <p:anim calcmode="lin" valueType="num">
                                      <p:cBhvr>
                                        <p:cTn id="76" dur="300" fill="hold"/>
                                        <p:tgtEl>
                                          <p:spTgt spid="112"/>
                                        </p:tgtEl>
                                        <p:attrNameLst>
                                          <p:attrName>ppt_w</p:attrName>
                                        </p:attrNameLst>
                                      </p:cBhvr>
                                      <p:tavLst>
                                        <p:tav tm="0">
                                          <p:val>
                                            <p:fltVal val="0"/>
                                          </p:val>
                                        </p:tav>
                                        <p:tav tm="100000">
                                          <p:val>
                                            <p:strVal val="#ppt_w"/>
                                          </p:val>
                                        </p:tav>
                                      </p:tavLst>
                                    </p:anim>
                                    <p:anim calcmode="lin" valueType="num">
                                      <p:cBhvr>
                                        <p:cTn id="77" dur="300" fill="hold"/>
                                        <p:tgtEl>
                                          <p:spTgt spid="112"/>
                                        </p:tgtEl>
                                        <p:attrNameLst>
                                          <p:attrName>ppt_h</p:attrName>
                                        </p:attrNameLst>
                                      </p:cBhvr>
                                      <p:tavLst>
                                        <p:tav tm="0">
                                          <p:val>
                                            <p:fltVal val="0"/>
                                          </p:val>
                                        </p:tav>
                                        <p:tav tm="100000">
                                          <p:val>
                                            <p:strVal val="#ppt_h"/>
                                          </p:val>
                                        </p:tav>
                                      </p:tavLst>
                                    </p:anim>
                                    <p:anim calcmode="lin" valueType="num">
                                      <p:cBhvr>
                                        <p:cTn id="78" dur="300" fill="hold"/>
                                        <p:tgtEl>
                                          <p:spTgt spid="112"/>
                                        </p:tgtEl>
                                        <p:attrNameLst>
                                          <p:attrName>style.rotation</p:attrName>
                                        </p:attrNameLst>
                                      </p:cBhvr>
                                      <p:tavLst>
                                        <p:tav tm="0">
                                          <p:val>
                                            <p:fltVal val="90"/>
                                          </p:val>
                                        </p:tav>
                                        <p:tav tm="100000">
                                          <p:val>
                                            <p:fltVal val="0"/>
                                          </p:val>
                                        </p:tav>
                                      </p:tavLst>
                                    </p:anim>
                                    <p:animEffect transition="in" filter="fade">
                                      <p:cBhvr>
                                        <p:cTn id="79" dur="300"/>
                                        <p:tgtEl>
                                          <p:spTgt spid="112"/>
                                        </p:tgtEl>
                                      </p:cBhvr>
                                    </p:animEffect>
                                  </p:childTnLst>
                                </p:cTn>
                              </p:par>
                            </p:childTnLst>
                          </p:cTn>
                        </p:par>
                        <p:par>
                          <p:cTn id="80" fill="hold">
                            <p:stCondLst>
                              <p:cond delay="6350"/>
                            </p:stCondLst>
                            <p:childTnLst>
                              <p:par>
                                <p:cTn id="81" presetID="22" presetClass="entr" presetSubtype="8" fill="hold" nodeType="afterEffect">
                                  <p:stCondLst>
                                    <p:cond delay="0"/>
                                  </p:stCondLst>
                                  <p:childTnLst>
                                    <p:set>
                                      <p:cBhvr>
                                        <p:cTn id="82" dur="1" fill="hold">
                                          <p:stCondLst>
                                            <p:cond delay="0"/>
                                          </p:stCondLst>
                                        </p:cTn>
                                        <p:tgtEl>
                                          <p:spTgt spid="106"/>
                                        </p:tgtEl>
                                        <p:attrNameLst>
                                          <p:attrName>style.visibility</p:attrName>
                                        </p:attrNameLst>
                                      </p:cBhvr>
                                      <p:to>
                                        <p:strVal val="visible"/>
                                      </p:to>
                                    </p:set>
                                    <p:animEffect transition="in" filter="wipe(left)">
                                      <p:cBhvr>
                                        <p:cTn id="83" dur="500"/>
                                        <p:tgtEl>
                                          <p:spTgt spid="106"/>
                                        </p:tgtEl>
                                      </p:cBhvr>
                                    </p:animEffect>
                                  </p:childTnLst>
                                </p:cTn>
                              </p:par>
                            </p:childTnLst>
                          </p:cTn>
                        </p:par>
                        <p:par>
                          <p:cTn id="84" fill="hold">
                            <p:stCondLst>
                              <p:cond delay="6850"/>
                            </p:stCondLst>
                            <p:childTnLst>
                              <p:par>
                                <p:cTn id="85" presetID="31" presetClass="entr" presetSubtype="0" fill="hold" grpId="0" nodeType="afterEffect">
                                  <p:stCondLst>
                                    <p:cond delay="0"/>
                                  </p:stCondLst>
                                  <p:childTnLst>
                                    <p:set>
                                      <p:cBhvr>
                                        <p:cTn id="86" dur="1" fill="hold">
                                          <p:stCondLst>
                                            <p:cond delay="0"/>
                                          </p:stCondLst>
                                        </p:cTn>
                                        <p:tgtEl>
                                          <p:spTgt spid="119"/>
                                        </p:tgtEl>
                                        <p:attrNameLst>
                                          <p:attrName>style.visibility</p:attrName>
                                        </p:attrNameLst>
                                      </p:cBhvr>
                                      <p:to>
                                        <p:strVal val="visible"/>
                                      </p:to>
                                    </p:set>
                                    <p:anim calcmode="lin" valueType="num">
                                      <p:cBhvr>
                                        <p:cTn id="87" dur="300" fill="hold"/>
                                        <p:tgtEl>
                                          <p:spTgt spid="119"/>
                                        </p:tgtEl>
                                        <p:attrNameLst>
                                          <p:attrName>ppt_w</p:attrName>
                                        </p:attrNameLst>
                                      </p:cBhvr>
                                      <p:tavLst>
                                        <p:tav tm="0">
                                          <p:val>
                                            <p:fltVal val="0"/>
                                          </p:val>
                                        </p:tav>
                                        <p:tav tm="100000">
                                          <p:val>
                                            <p:strVal val="#ppt_w"/>
                                          </p:val>
                                        </p:tav>
                                      </p:tavLst>
                                    </p:anim>
                                    <p:anim calcmode="lin" valueType="num">
                                      <p:cBhvr>
                                        <p:cTn id="88" dur="300" fill="hold"/>
                                        <p:tgtEl>
                                          <p:spTgt spid="119"/>
                                        </p:tgtEl>
                                        <p:attrNameLst>
                                          <p:attrName>ppt_h</p:attrName>
                                        </p:attrNameLst>
                                      </p:cBhvr>
                                      <p:tavLst>
                                        <p:tav tm="0">
                                          <p:val>
                                            <p:fltVal val="0"/>
                                          </p:val>
                                        </p:tav>
                                        <p:tav tm="100000">
                                          <p:val>
                                            <p:strVal val="#ppt_h"/>
                                          </p:val>
                                        </p:tav>
                                      </p:tavLst>
                                    </p:anim>
                                    <p:anim calcmode="lin" valueType="num">
                                      <p:cBhvr>
                                        <p:cTn id="89" dur="300" fill="hold"/>
                                        <p:tgtEl>
                                          <p:spTgt spid="119"/>
                                        </p:tgtEl>
                                        <p:attrNameLst>
                                          <p:attrName>style.rotation</p:attrName>
                                        </p:attrNameLst>
                                      </p:cBhvr>
                                      <p:tavLst>
                                        <p:tav tm="0">
                                          <p:val>
                                            <p:fltVal val="90"/>
                                          </p:val>
                                        </p:tav>
                                        <p:tav tm="100000">
                                          <p:val>
                                            <p:fltVal val="0"/>
                                          </p:val>
                                        </p:tav>
                                      </p:tavLst>
                                    </p:anim>
                                    <p:animEffect transition="in" filter="fade">
                                      <p:cBhvr>
                                        <p:cTn id="90" dur="300"/>
                                        <p:tgtEl>
                                          <p:spTgt spid="119"/>
                                        </p:tgtEl>
                                      </p:cBhvr>
                                    </p:animEffect>
                                  </p:childTnLst>
                                </p:cTn>
                              </p:par>
                            </p:childTnLst>
                          </p:cTn>
                        </p:par>
                        <p:par>
                          <p:cTn id="91" fill="hold">
                            <p:stCondLst>
                              <p:cond delay="7150"/>
                            </p:stCondLst>
                            <p:childTnLst>
                              <p:par>
                                <p:cTn id="92" presetID="22" presetClass="entr" presetSubtype="8" fill="hold" nodeType="afterEffect">
                                  <p:stCondLst>
                                    <p:cond delay="0"/>
                                  </p:stCondLst>
                                  <p:childTnLst>
                                    <p:set>
                                      <p:cBhvr>
                                        <p:cTn id="93" dur="1" fill="hold">
                                          <p:stCondLst>
                                            <p:cond delay="0"/>
                                          </p:stCondLst>
                                        </p:cTn>
                                        <p:tgtEl>
                                          <p:spTgt spid="113"/>
                                        </p:tgtEl>
                                        <p:attrNameLst>
                                          <p:attrName>style.visibility</p:attrName>
                                        </p:attrNameLst>
                                      </p:cBhvr>
                                      <p:to>
                                        <p:strVal val="visible"/>
                                      </p:to>
                                    </p:set>
                                    <p:animEffect transition="in" filter="wipe(left)">
                                      <p:cBhvr>
                                        <p:cTn id="94" dur="500"/>
                                        <p:tgtEl>
                                          <p:spTgt spid="113"/>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16"/>
                                        </p:tgtEl>
                                        <p:attrNameLst>
                                          <p:attrName>style.visibility</p:attrName>
                                        </p:attrNameLst>
                                      </p:cBhvr>
                                      <p:to>
                                        <p:strVal val="visible"/>
                                      </p:to>
                                    </p:set>
                                    <p:animEffect transition="in" filter="wipe(left)">
                                      <p:cBhvr>
                                        <p:cTn id="97" dur="500"/>
                                        <p:tgtEl>
                                          <p:spTgt spid="116"/>
                                        </p:tgtEl>
                                      </p:cBhvr>
                                    </p:animEffect>
                                  </p:childTnLst>
                                </p:cTn>
                              </p:par>
                            </p:childTnLst>
                          </p:cTn>
                        </p:par>
                        <p:par>
                          <p:cTn id="98" fill="hold">
                            <p:stCondLst>
                              <p:cond delay="7650"/>
                            </p:stCondLst>
                            <p:childTnLst>
                              <p:par>
                                <p:cTn id="99" presetID="31" presetClass="entr" presetSubtype="0" fill="hold" grpId="0" nodeType="afterEffect">
                                  <p:stCondLst>
                                    <p:cond delay="0"/>
                                  </p:stCondLst>
                                  <p:childTnLst>
                                    <p:set>
                                      <p:cBhvr>
                                        <p:cTn id="100" dur="1" fill="hold">
                                          <p:stCondLst>
                                            <p:cond delay="0"/>
                                          </p:stCondLst>
                                        </p:cTn>
                                        <p:tgtEl>
                                          <p:spTgt spid="126"/>
                                        </p:tgtEl>
                                        <p:attrNameLst>
                                          <p:attrName>style.visibility</p:attrName>
                                        </p:attrNameLst>
                                      </p:cBhvr>
                                      <p:to>
                                        <p:strVal val="visible"/>
                                      </p:to>
                                    </p:set>
                                    <p:anim calcmode="lin" valueType="num">
                                      <p:cBhvr>
                                        <p:cTn id="101" dur="300" fill="hold"/>
                                        <p:tgtEl>
                                          <p:spTgt spid="126"/>
                                        </p:tgtEl>
                                        <p:attrNameLst>
                                          <p:attrName>ppt_w</p:attrName>
                                        </p:attrNameLst>
                                      </p:cBhvr>
                                      <p:tavLst>
                                        <p:tav tm="0">
                                          <p:val>
                                            <p:fltVal val="0"/>
                                          </p:val>
                                        </p:tav>
                                        <p:tav tm="100000">
                                          <p:val>
                                            <p:strVal val="#ppt_w"/>
                                          </p:val>
                                        </p:tav>
                                      </p:tavLst>
                                    </p:anim>
                                    <p:anim calcmode="lin" valueType="num">
                                      <p:cBhvr>
                                        <p:cTn id="102" dur="300" fill="hold"/>
                                        <p:tgtEl>
                                          <p:spTgt spid="126"/>
                                        </p:tgtEl>
                                        <p:attrNameLst>
                                          <p:attrName>ppt_h</p:attrName>
                                        </p:attrNameLst>
                                      </p:cBhvr>
                                      <p:tavLst>
                                        <p:tav tm="0">
                                          <p:val>
                                            <p:fltVal val="0"/>
                                          </p:val>
                                        </p:tav>
                                        <p:tav tm="100000">
                                          <p:val>
                                            <p:strVal val="#ppt_h"/>
                                          </p:val>
                                        </p:tav>
                                      </p:tavLst>
                                    </p:anim>
                                    <p:anim calcmode="lin" valueType="num">
                                      <p:cBhvr>
                                        <p:cTn id="103" dur="300" fill="hold"/>
                                        <p:tgtEl>
                                          <p:spTgt spid="126"/>
                                        </p:tgtEl>
                                        <p:attrNameLst>
                                          <p:attrName>style.rotation</p:attrName>
                                        </p:attrNameLst>
                                      </p:cBhvr>
                                      <p:tavLst>
                                        <p:tav tm="0">
                                          <p:val>
                                            <p:fltVal val="90"/>
                                          </p:val>
                                        </p:tav>
                                        <p:tav tm="100000">
                                          <p:val>
                                            <p:fltVal val="0"/>
                                          </p:val>
                                        </p:tav>
                                      </p:tavLst>
                                    </p:anim>
                                    <p:animEffect transition="in" filter="fade">
                                      <p:cBhvr>
                                        <p:cTn id="104" dur="300"/>
                                        <p:tgtEl>
                                          <p:spTgt spid="126"/>
                                        </p:tgtEl>
                                      </p:cBhvr>
                                    </p:animEffect>
                                  </p:childTnLst>
                                </p:cTn>
                              </p:par>
                            </p:childTnLst>
                          </p:cTn>
                        </p:par>
                        <p:par>
                          <p:cTn id="105" fill="hold">
                            <p:stCondLst>
                              <p:cond delay="7950"/>
                            </p:stCondLst>
                            <p:childTnLst>
                              <p:par>
                                <p:cTn id="106" presetID="22" presetClass="entr" presetSubtype="8" fill="hold" nodeType="afterEffect">
                                  <p:stCondLst>
                                    <p:cond delay="0"/>
                                  </p:stCondLst>
                                  <p:childTnLst>
                                    <p:set>
                                      <p:cBhvr>
                                        <p:cTn id="107" dur="1" fill="hold">
                                          <p:stCondLst>
                                            <p:cond delay="0"/>
                                          </p:stCondLst>
                                        </p:cTn>
                                        <p:tgtEl>
                                          <p:spTgt spid="120"/>
                                        </p:tgtEl>
                                        <p:attrNameLst>
                                          <p:attrName>style.visibility</p:attrName>
                                        </p:attrNameLst>
                                      </p:cBhvr>
                                      <p:to>
                                        <p:strVal val="visible"/>
                                      </p:to>
                                    </p:set>
                                    <p:animEffect transition="in" filter="wipe(left)">
                                      <p:cBhvr>
                                        <p:cTn id="108" dur="500"/>
                                        <p:tgtEl>
                                          <p:spTgt spid="120"/>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23"/>
                                        </p:tgtEl>
                                        <p:attrNameLst>
                                          <p:attrName>style.visibility</p:attrName>
                                        </p:attrNameLst>
                                      </p:cBhvr>
                                      <p:to>
                                        <p:strVal val="visible"/>
                                      </p:to>
                                    </p:set>
                                    <p:animEffect transition="in" filter="wipe(left)">
                                      <p:cBhvr>
                                        <p:cTn id="111" dur="500"/>
                                        <p:tgtEl>
                                          <p:spTgt spid="123"/>
                                        </p:tgtEl>
                                      </p:cBhvr>
                                    </p:animEffect>
                                  </p:childTnLst>
                                </p:cTn>
                              </p:par>
                            </p:childTnLst>
                          </p:cTn>
                        </p:par>
                        <p:par>
                          <p:cTn id="112" fill="hold">
                            <p:stCondLst>
                              <p:cond delay="8450"/>
                            </p:stCondLst>
                            <p:childTnLst>
                              <p:par>
                                <p:cTn id="113" presetID="31" presetClass="entr" presetSubtype="0" fill="hold" grpId="0" nodeType="afterEffect">
                                  <p:stCondLst>
                                    <p:cond delay="0"/>
                                  </p:stCondLst>
                                  <p:childTnLst>
                                    <p:set>
                                      <p:cBhvr>
                                        <p:cTn id="114" dur="1" fill="hold">
                                          <p:stCondLst>
                                            <p:cond delay="0"/>
                                          </p:stCondLst>
                                        </p:cTn>
                                        <p:tgtEl>
                                          <p:spTgt spid="133"/>
                                        </p:tgtEl>
                                        <p:attrNameLst>
                                          <p:attrName>style.visibility</p:attrName>
                                        </p:attrNameLst>
                                      </p:cBhvr>
                                      <p:to>
                                        <p:strVal val="visible"/>
                                      </p:to>
                                    </p:set>
                                    <p:anim calcmode="lin" valueType="num">
                                      <p:cBhvr>
                                        <p:cTn id="115" dur="300" fill="hold"/>
                                        <p:tgtEl>
                                          <p:spTgt spid="133"/>
                                        </p:tgtEl>
                                        <p:attrNameLst>
                                          <p:attrName>ppt_w</p:attrName>
                                        </p:attrNameLst>
                                      </p:cBhvr>
                                      <p:tavLst>
                                        <p:tav tm="0">
                                          <p:val>
                                            <p:fltVal val="0"/>
                                          </p:val>
                                        </p:tav>
                                        <p:tav tm="100000">
                                          <p:val>
                                            <p:strVal val="#ppt_w"/>
                                          </p:val>
                                        </p:tav>
                                      </p:tavLst>
                                    </p:anim>
                                    <p:anim calcmode="lin" valueType="num">
                                      <p:cBhvr>
                                        <p:cTn id="116" dur="300" fill="hold"/>
                                        <p:tgtEl>
                                          <p:spTgt spid="133"/>
                                        </p:tgtEl>
                                        <p:attrNameLst>
                                          <p:attrName>ppt_h</p:attrName>
                                        </p:attrNameLst>
                                      </p:cBhvr>
                                      <p:tavLst>
                                        <p:tav tm="0">
                                          <p:val>
                                            <p:fltVal val="0"/>
                                          </p:val>
                                        </p:tav>
                                        <p:tav tm="100000">
                                          <p:val>
                                            <p:strVal val="#ppt_h"/>
                                          </p:val>
                                        </p:tav>
                                      </p:tavLst>
                                    </p:anim>
                                    <p:anim calcmode="lin" valueType="num">
                                      <p:cBhvr>
                                        <p:cTn id="117" dur="300" fill="hold"/>
                                        <p:tgtEl>
                                          <p:spTgt spid="133"/>
                                        </p:tgtEl>
                                        <p:attrNameLst>
                                          <p:attrName>style.rotation</p:attrName>
                                        </p:attrNameLst>
                                      </p:cBhvr>
                                      <p:tavLst>
                                        <p:tav tm="0">
                                          <p:val>
                                            <p:fltVal val="90"/>
                                          </p:val>
                                        </p:tav>
                                        <p:tav tm="100000">
                                          <p:val>
                                            <p:fltVal val="0"/>
                                          </p:val>
                                        </p:tav>
                                      </p:tavLst>
                                    </p:anim>
                                    <p:animEffect transition="in" filter="fade">
                                      <p:cBhvr>
                                        <p:cTn id="118" dur="300"/>
                                        <p:tgtEl>
                                          <p:spTgt spid="133"/>
                                        </p:tgtEl>
                                      </p:cBhvr>
                                    </p:animEffect>
                                  </p:childTnLst>
                                </p:cTn>
                              </p:par>
                            </p:childTnLst>
                          </p:cTn>
                        </p:par>
                        <p:par>
                          <p:cTn id="119" fill="hold">
                            <p:stCondLst>
                              <p:cond delay="8750"/>
                            </p:stCondLst>
                            <p:childTnLst>
                              <p:par>
                                <p:cTn id="120" presetID="22" presetClass="entr" presetSubtype="8" fill="hold" nodeType="afterEffect">
                                  <p:stCondLst>
                                    <p:cond delay="0"/>
                                  </p:stCondLst>
                                  <p:childTnLst>
                                    <p:set>
                                      <p:cBhvr>
                                        <p:cTn id="121" dur="1" fill="hold">
                                          <p:stCondLst>
                                            <p:cond delay="0"/>
                                          </p:stCondLst>
                                        </p:cTn>
                                        <p:tgtEl>
                                          <p:spTgt spid="127"/>
                                        </p:tgtEl>
                                        <p:attrNameLst>
                                          <p:attrName>style.visibility</p:attrName>
                                        </p:attrNameLst>
                                      </p:cBhvr>
                                      <p:to>
                                        <p:strVal val="visible"/>
                                      </p:to>
                                    </p:set>
                                    <p:animEffect transition="in" filter="wipe(left)">
                                      <p:cBhvr>
                                        <p:cTn id="122" dur="500"/>
                                        <p:tgtEl>
                                          <p:spTgt spid="127"/>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130"/>
                                        </p:tgtEl>
                                        <p:attrNameLst>
                                          <p:attrName>style.visibility</p:attrName>
                                        </p:attrNameLst>
                                      </p:cBhvr>
                                      <p:to>
                                        <p:strVal val="visible"/>
                                      </p:to>
                                    </p:set>
                                    <p:animEffect transition="in" filter="wipe(left)">
                                      <p:cBhvr>
                                        <p:cTn id="125"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9" grpId="0" animBg="1"/>
      <p:bldP spid="85" grpId="0" animBg="1"/>
      <p:bldP spid="85" grpId="1" animBg="1"/>
      <p:bldP spid="9" grpId="0"/>
      <p:bldP spid="111" grpId="0" animBg="1"/>
      <p:bldP spid="111" grpId="1" animBg="1"/>
      <p:bldP spid="112" grpId="0"/>
      <p:bldP spid="116" grpId="0" animBg="1"/>
      <p:bldP spid="118" grpId="0" animBg="1"/>
      <p:bldP spid="118" grpId="1" animBg="1"/>
      <p:bldP spid="119" grpId="0"/>
      <p:bldP spid="123" grpId="0" animBg="1"/>
      <p:bldP spid="125" grpId="0" animBg="1"/>
      <p:bldP spid="125" grpId="1" animBg="1"/>
      <p:bldP spid="126" grpId="0"/>
      <p:bldP spid="130" grpId="0" animBg="1"/>
      <p:bldP spid="132" grpId="0" animBg="1"/>
      <p:bldP spid="132" grpId="1" animBg="1"/>
      <p:bldP spid="133" grpId="0"/>
      <p:bldP spid="52" grpId="0" animBg="1"/>
      <p:bldP spid="54" grpId="0" animBg="1"/>
      <p:bldP spid="8" grpId="0" animBg="1"/>
      <p:bldP spid="48"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362608" y="2173250"/>
            <a:ext cx="11493062" cy="25844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8"/>
          <p:cNvSpPr>
            <a:spLocks noChangeArrowheads="1"/>
          </p:cNvSpPr>
          <p:nvPr/>
        </p:nvSpPr>
        <p:spPr bwMode="auto">
          <a:xfrm>
            <a:off x="0"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4"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697781"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bwMode="auto">
          <a:xfrm>
            <a:off x="112690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7" name="TextBox 26"/>
          <p:cNvSpPr txBox="1"/>
          <p:nvPr/>
        </p:nvSpPr>
        <p:spPr>
          <a:xfrm>
            <a:off x="1377657" y="3356992"/>
            <a:ext cx="2592288" cy="2800767"/>
          </a:xfrm>
          <a:prstGeom prst="rect">
            <a:avLst/>
          </a:prstGeom>
          <a:noFill/>
        </p:spPr>
        <p:txBody>
          <a:bodyPr wrap="square" rtlCol="0">
            <a:spAutoFit/>
          </a:bodyPr>
          <a:lstStyle/>
          <a:p>
            <a:pPr algn="just"/>
            <a:r>
              <a:rPr lang="zh-CN" altLang="en-US" sz="1600" dirty="0">
                <a:solidFill>
                  <a:schemeClr val="accent1"/>
                </a:solidFill>
                <a:latin typeface="+mn-ea"/>
                <a:ea typeface="+mn-ea"/>
              </a:rPr>
              <a:t>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a:t>
            </a:r>
          </a:p>
        </p:txBody>
      </p:sp>
      <p:sp>
        <p:nvSpPr>
          <p:cNvPr id="31" name="TextBox 30"/>
          <p:cNvSpPr txBox="1"/>
          <p:nvPr/>
        </p:nvSpPr>
        <p:spPr>
          <a:xfrm>
            <a:off x="477741" y="159023"/>
            <a:ext cx="2646878" cy="461665"/>
          </a:xfrm>
          <a:prstGeom prst="rect">
            <a:avLst/>
          </a:prstGeom>
          <a:noFill/>
        </p:spPr>
        <p:txBody>
          <a:bodyPr wrap="none" rtlCol="0">
            <a:spAutoFit/>
          </a:bodyPr>
          <a:lstStyle/>
          <a:p>
            <a:r>
              <a:rPr lang="zh-CN" altLang="en-US" sz="2400" dirty="0">
                <a:solidFill>
                  <a:srgbClr val="4D4D4D"/>
                </a:solidFill>
                <a:latin typeface="微软雅黑"/>
                <a:ea typeface="微软雅黑"/>
              </a:rPr>
              <a:t>竞争对手动向预测</a:t>
            </a:r>
          </a:p>
        </p:txBody>
      </p:sp>
      <p:sp>
        <p:nvSpPr>
          <p:cNvPr id="33" name="矩形 32"/>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42" name="圆角矩形 41"/>
          <p:cNvSpPr/>
          <p:nvPr/>
        </p:nvSpPr>
        <p:spPr bwMode="auto">
          <a:xfrm>
            <a:off x="453884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7" name="TextBox 46"/>
          <p:cNvSpPr txBox="1"/>
          <p:nvPr/>
        </p:nvSpPr>
        <p:spPr>
          <a:xfrm>
            <a:off x="4789597" y="3356992"/>
            <a:ext cx="2592288" cy="2800767"/>
          </a:xfrm>
          <a:prstGeom prst="rect">
            <a:avLst/>
          </a:prstGeom>
          <a:noFill/>
        </p:spPr>
        <p:txBody>
          <a:bodyPr wrap="square" rtlCol="0">
            <a:spAutoFit/>
          </a:bodyPr>
          <a:lstStyle/>
          <a:p>
            <a:pPr algn="just"/>
            <a:r>
              <a:rPr lang="zh-CN" altLang="en-US" sz="1600" dirty="0">
                <a:solidFill>
                  <a:schemeClr val="accent1"/>
                </a:solidFill>
                <a:latin typeface="+mn-ea"/>
                <a:ea typeface="+mn-ea"/>
              </a:rPr>
              <a:t>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a:t>
            </a:r>
          </a:p>
        </p:txBody>
      </p:sp>
      <p:sp>
        <p:nvSpPr>
          <p:cNvPr id="48" name="圆角矩形 47"/>
          <p:cNvSpPr/>
          <p:nvPr/>
        </p:nvSpPr>
        <p:spPr bwMode="auto">
          <a:xfrm>
            <a:off x="795078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3" name="TextBox 52"/>
          <p:cNvSpPr txBox="1"/>
          <p:nvPr/>
        </p:nvSpPr>
        <p:spPr>
          <a:xfrm>
            <a:off x="8201537" y="3356992"/>
            <a:ext cx="2592288" cy="2800767"/>
          </a:xfrm>
          <a:prstGeom prst="rect">
            <a:avLst/>
          </a:prstGeom>
          <a:noFill/>
        </p:spPr>
        <p:txBody>
          <a:bodyPr wrap="square" rtlCol="0">
            <a:spAutoFit/>
          </a:bodyPr>
          <a:lstStyle/>
          <a:p>
            <a:pPr algn="just"/>
            <a:r>
              <a:rPr lang="zh-CN" altLang="en-US" sz="1600" dirty="0">
                <a:solidFill>
                  <a:schemeClr val="accent1"/>
                </a:solidFill>
                <a:latin typeface="+mn-ea"/>
                <a:ea typeface="+mn-ea"/>
              </a:rPr>
              <a:t>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这里输入段落文本</a:t>
            </a:r>
          </a:p>
        </p:txBody>
      </p:sp>
      <p:pic>
        <p:nvPicPr>
          <p:cNvPr id="5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3991692"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439635"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8"/>
          <p:cNvSpPr>
            <a:spLocks noChangeArrowheads="1"/>
          </p:cNvSpPr>
          <p:nvPr/>
        </p:nvSpPr>
        <p:spPr bwMode="auto">
          <a:xfrm>
            <a:off x="11944515"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椭圆 3"/>
          <p:cNvSpPr/>
          <p:nvPr/>
        </p:nvSpPr>
        <p:spPr bwMode="auto">
          <a:xfrm>
            <a:off x="1811987" y="1434882"/>
            <a:ext cx="1723628" cy="1723628"/>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9" name="TextBox 18"/>
          <p:cNvSpPr txBox="1"/>
          <p:nvPr/>
        </p:nvSpPr>
        <p:spPr>
          <a:xfrm>
            <a:off x="2085075" y="2065863"/>
            <a:ext cx="1107996" cy="461665"/>
          </a:xfrm>
          <a:prstGeom prst="rect">
            <a:avLst/>
          </a:prstGeom>
          <a:noFill/>
        </p:spPr>
        <p:txBody>
          <a:bodyPr wrap="none" rtlCol="0">
            <a:spAutoFit/>
          </a:bodyPr>
          <a:lstStyle/>
          <a:p>
            <a:r>
              <a:rPr lang="zh-CN" altLang="en-US" sz="2400" dirty="0">
                <a:solidFill>
                  <a:srgbClr val="F8F8F8"/>
                </a:solidFill>
                <a:latin typeface="+mn-ea"/>
                <a:ea typeface="+mn-ea"/>
              </a:rPr>
              <a:t>渠道战</a:t>
            </a:r>
          </a:p>
        </p:txBody>
      </p:sp>
      <p:sp>
        <p:nvSpPr>
          <p:cNvPr id="43" name="椭圆 42"/>
          <p:cNvSpPr/>
          <p:nvPr/>
        </p:nvSpPr>
        <p:spPr bwMode="auto">
          <a:xfrm>
            <a:off x="5223927" y="1434882"/>
            <a:ext cx="1723628" cy="1723628"/>
          </a:xfrm>
          <a:prstGeom prst="ellipse">
            <a:avLst/>
          </a:prstGeom>
          <a:solidFill>
            <a:schemeClr val="tx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p>
        </p:txBody>
      </p:sp>
      <p:sp>
        <p:nvSpPr>
          <p:cNvPr id="46" name="TextBox 45"/>
          <p:cNvSpPr txBox="1"/>
          <p:nvPr/>
        </p:nvSpPr>
        <p:spPr>
          <a:xfrm>
            <a:off x="5497015" y="2065863"/>
            <a:ext cx="1107996" cy="461665"/>
          </a:xfrm>
          <a:prstGeom prst="rect">
            <a:avLst/>
          </a:prstGeom>
          <a:noFill/>
        </p:spPr>
        <p:txBody>
          <a:bodyPr wrap="none" rtlCol="0">
            <a:spAutoFit/>
          </a:bodyPr>
          <a:lstStyle/>
          <a:p>
            <a:r>
              <a:rPr lang="zh-CN" altLang="en-US" sz="2400" dirty="0">
                <a:solidFill>
                  <a:srgbClr val="F8F8F8"/>
                </a:solidFill>
                <a:latin typeface="+mn-ea"/>
                <a:ea typeface="+mn-ea"/>
              </a:rPr>
              <a:t>促销战</a:t>
            </a:r>
          </a:p>
        </p:txBody>
      </p:sp>
      <p:sp>
        <p:nvSpPr>
          <p:cNvPr id="49" name="椭圆 48"/>
          <p:cNvSpPr/>
          <p:nvPr/>
        </p:nvSpPr>
        <p:spPr bwMode="auto">
          <a:xfrm>
            <a:off x="8635867" y="1434882"/>
            <a:ext cx="1723628" cy="1723628"/>
          </a:xfrm>
          <a:prstGeom prst="ellipse">
            <a:avLst/>
          </a:prstGeom>
          <a:solidFill>
            <a:schemeClr val="tx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p>
        </p:txBody>
      </p:sp>
      <p:sp>
        <p:nvSpPr>
          <p:cNvPr id="52" name="TextBox 51"/>
          <p:cNvSpPr txBox="1"/>
          <p:nvPr/>
        </p:nvSpPr>
        <p:spPr>
          <a:xfrm>
            <a:off x="8908955" y="2065863"/>
            <a:ext cx="1107996" cy="461665"/>
          </a:xfrm>
          <a:prstGeom prst="rect">
            <a:avLst/>
          </a:prstGeom>
          <a:noFill/>
        </p:spPr>
        <p:txBody>
          <a:bodyPr wrap="none" rtlCol="0">
            <a:spAutoFit/>
          </a:bodyPr>
          <a:lstStyle/>
          <a:p>
            <a:r>
              <a:rPr lang="zh-CN" altLang="en-US" sz="2400" dirty="0">
                <a:solidFill>
                  <a:srgbClr val="F8F8F8"/>
                </a:solidFill>
                <a:latin typeface="+mn-ea"/>
                <a:ea typeface="+mn-ea"/>
              </a:rPr>
              <a:t>新产品</a:t>
            </a:r>
          </a:p>
        </p:txBody>
      </p:sp>
      <p:grpSp>
        <p:nvGrpSpPr>
          <p:cNvPr id="15" name="组合 14"/>
          <p:cNvGrpSpPr/>
          <p:nvPr/>
        </p:nvGrpSpPr>
        <p:grpSpPr>
          <a:xfrm>
            <a:off x="1807482" y="1521065"/>
            <a:ext cx="517088" cy="517088"/>
            <a:chOff x="1807482" y="1521065"/>
            <a:chExt cx="517088" cy="517088"/>
          </a:xfrm>
        </p:grpSpPr>
        <p:sp>
          <p:nvSpPr>
            <p:cNvPr id="6" name="椭圆 5"/>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TextBox 8"/>
            <p:cNvSpPr txBox="1"/>
            <p:nvPr/>
          </p:nvSpPr>
          <p:spPr>
            <a:xfrm>
              <a:off x="1883123" y="1548776"/>
              <a:ext cx="365806" cy="461665"/>
            </a:xfrm>
            <a:prstGeom prst="rect">
              <a:avLst/>
            </a:prstGeom>
            <a:noFill/>
          </p:spPr>
          <p:txBody>
            <a:bodyPr wrap="none" rtlCol="0">
              <a:spAutoFit/>
            </a:bodyPr>
            <a:lstStyle/>
            <a:p>
              <a:r>
                <a:rPr lang="en-US" altLang="zh-CN" sz="2400" dirty="0">
                  <a:solidFill>
                    <a:schemeClr val="tx2"/>
                  </a:solidFill>
                  <a:latin typeface="+mn-ea"/>
                  <a:ea typeface="+mn-ea"/>
                </a:rPr>
                <a:t>1</a:t>
              </a:r>
              <a:endParaRPr lang="zh-CN" altLang="en-US" sz="2400" dirty="0">
                <a:solidFill>
                  <a:schemeClr val="tx2"/>
                </a:solidFill>
                <a:latin typeface="+mn-ea"/>
                <a:ea typeface="+mn-ea"/>
              </a:endParaRPr>
            </a:p>
          </p:txBody>
        </p:sp>
      </p:grpSp>
      <p:grpSp>
        <p:nvGrpSpPr>
          <p:cNvPr id="41" name="组合 40"/>
          <p:cNvGrpSpPr/>
          <p:nvPr/>
        </p:nvGrpSpPr>
        <p:grpSpPr>
          <a:xfrm>
            <a:off x="5197068" y="1521065"/>
            <a:ext cx="517088" cy="517088"/>
            <a:chOff x="1807482" y="1521065"/>
            <a:chExt cx="517088" cy="517088"/>
          </a:xfrm>
        </p:grpSpPr>
        <p:sp>
          <p:nvSpPr>
            <p:cNvPr id="55" name="椭圆 54"/>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58" name="TextBox 57"/>
            <p:cNvSpPr txBox="1"/>
            <p:nvPr/>
          </p:nvSpPr>
          <p:spPr>
            <a:xfrm>
              <a:off x="1883123" y="1548776"/>
              <a:ext cx="365806" cy="461665"/>
            </a:xfrm>
            <a:prstGeom prst="rect">
              <a:avLst/>
            </a:prstGeom>
            <a:noFill/>
          </p:spPr>
          <p:txBody>
            <a:bodyPr wrap="none" rtlCol="0">
              <a:spAutoFit/>
            </a:bodyPr>
            <a:lstStyle/>
            <a:p>
              <a:r>
                <a:rPr lang="en-US" altLang="zh-CN" sz="2400" dirty="0">
                  <a:solidFill>
                    <a:schemeClr val="tx2"/>
                  </a:solidFill>
                  <a:latin typeface="+mn-ea"/>
                  <a:ea typeface="+mn-ea"/>
                </a:rPr>
                <a:t>2</a:t>
              </a:r>
              <a:endParaRPr lang="zh-CN" altLang="en-US" sz="2400" dirty="0">
                <a:solidFill>
                  <a:schemeClr val="tx2"/>
                </a:solidFill>
                <a:latin typeface="+mn-ea"/>
                <a:ea typeface="+mn-ea"/>
              </a:endParaRPr>
            </a:p>
          </p:txBody>
        </p:sp>
      </p:grpSp>
      <p:grpSp>
        <p:nvGrpSpPr>
          <p:cNvPr id="59" name="组合 58"/>
          <p:cNvGrpSpPr/>
          <p:nvPr/>
        </p:nvGrpSpPr>
        <p:grpSpPr>
          <a:xfrm>
            <a:off x="8602420" y="1521065"/>
            <a:ext cx="517088" cy="517088"/>
            <a:chOff x="1807482" y="1521065"/>
            <a:chExt cx="517088" cy="517088"/>
          </a:xfrm>
        </p:grpSpPr>
        <p:sp>
          <p:nvSpPr>
            <p:cNvPr id="60" name="椭圆 59"/>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61" name="TextBox 60"/>
            <p:cNvSpPr txBox="1"/>
            <p:nvPr/>
          </p:nvSpPr>
          <p:spPr>
            <a:xfrm>
              <a:off x="1883123" y="1548776"/>
              <a:ext cx="365806" cy="461665"/>
            </a:xfrm>
            <a:prstGeom prst="rect">
              <a:avLst/>
            </a:prstGeom>
            <a:noFill/>
          </p:spPr>
          <p:txBody>
            <a:bodyPr wrap="none" rtlCol="0">
              <a:spAutoFit/>
            </a:bodyPr>
            <a:lstStyle/>
            <a:p>
              <a:r>
                <a:rPr lang="en-US" altLang="zh-CN" sz="2400" dirty="0">
                  <a:solidFill>
                    <a:schemeClr val="tx2"/>
                  </a:solidFill>
                  <a:latin typeface="+mn-ea"/>
                  <a:ea typeface="+mn-ea"/>
                </a:rPr>
                <a:t>3</a:t>
              </a:r>
              <a:endParaRPr lang="zh-CN" altLang="en-US" sz="2400" dirty="0">
                <a:solidFill>
                  <a:schemeClr val="tx2"/>
                </a:solidFill>
                <a:latin typeface="+mn-ea"/>
                <a:ea typeface="+mn-ea"/>
              </a:endParaRPr>
            </a:p>
          </p:txBody>
        </p:sp>
      </p:grpSp>
    </p:spTree>
    <p:extLst>
      <p:ext uri="{BB962C8B-B14F-4D97-AF65-F5344CB8AC3E}">
        <p14:creationId xmlns:p14="http://schemas.microsoft.com/office/powerpoint/2010/main" val="1834913028"/>
      </p:ext>
    </p:extLst>
  </p:cSld>
  <p:clrMapOvr>
    <a:masterClrMapping/>
  </p:clrMapOvr>
  <p:transition spd="slow" advClick="0" advTm="618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48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980"/>
                                </p:stCondLst>
                                <p:childTnLst>
                                  <p:par>
                                    <p:cTn id="13" presetID="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0-#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2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31"/>
                                            </p:tgtEl>
                                            <p:attrNameLst>
                                              <p:attrName>style.visibility</p:attrName>
                                            </p:attrNameLst>
                                          </p:cBhvr>
                                          <p:to>
                                            <p:strVal val="visible"/>
                                          </p:to>
                                        </p:set>
                                        <p:anim calcmode="lin" valueType="num">
                                          <p:cBhvr>
                                            <p:cTn id="20"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31"/>
                                            </p:tgtEl>
                                            <p:attrNameLst>
                                              <p:attrName>ppt_y</p:attrName>
                                            </p:attrNameLst>
                                          </p:cBhvr>
                                          <p:tavLst>
                                            <p:tav tm="0">
                                              <p:val>
                                                <p:strVal val="#ppt_y"/>
                                              </p:val>
                                            </p:tav>
                                            <p:tav tm="100000">
                                              <p:val>
                                                <p:strVal val="#ppt_y"/>
                                              </p:val>
                                            </p:tav>
                                          </p:tavLst>
                                        </p:anim>
                                        <p:anim calcmode="lin" valueType="num">
                                          <p:cBhvr>
                                            <p:cTn id="22"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31"/>
                                            </p:tgtEl>
                                          </p:cBhvr>
                                        </p:animEffect>
                                      </p:childTnLst>
                                    </p:cTn>
                                  </p:par>
                                </p:childTnLst>
                              </p:cTn>
                            </p:par>
                            <p:par>
                              <p:cTn id="25" fill="hold">
                                <p:stCondLst>
                                  <p:cond delay="2960"/>
                                </p:stCondLst>
                                <p:childTnLst>
                                  <p:par>
                                    <p:cTn id="26" presetID="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ppt_x"/>
                                              </p:val>
                                            </p:tav>
                                            <p:tav tm="100000">
                                              <p:val>
                                                <p:strVal val="#ppt_x"/>
                                              </p:val>
                                            </p:tav>
                                          </p:tavLst>
                                        </p:anim>
                                        <p:anim calcmode="lin" valueType="num">
                                          <p:cBhvr additive="base">
                                            <p:cTn id="37" dur="500" fill="hold"/>
                                            <p:tgtEl>
                                              <p:spTgt spid="5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0-#ppt_h/2"/>
                                              </p:val>
                                            </p:tav>
                                            <p:tav tm="100000">
                                              <p:val>
                                                <p:strVal val="#ppt_y"/>
                                              </p:val>
                                            </p:tav>
                                          </p:tavLst>
                                        </p:anim>
                                      </p:childTnLst>
                                    </p:cTn>
                                  </p:par>
                                </p:childTnLst>
                              </p:cTn>
                            </p:par>
                            <p:par>
                              <p:cTn id="62" fill="hold">
                                <p:stCondLst>
                                  <p:cond delay="3460"/>
                                </p:stCondLst>
                                <p:childTnLst>
                                  <p:par>
                                    <p:cTn id="63" presetID="5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Scale>
                                          <p:cBhvr>
                                            <p:cTn id="7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4"/>
                                            </p:tgtEl>
                                            <p:attrNameLst>
                                              <p:attrName>ppt_x</p:attrName>
                                              <p:attrName>ppt_y</p:attrName>
                                            </p:attrNameLst>
                                          </p:cBhvr>
                                        </p:animMotion>
                                        <p:animEffect transition="in" filter="fade">
                                          <p:cBhvr>
                                            <p:cTn id="72" dur="1000"/>
                                            <p:tgtEl>
                                              <p:spTgt spid="4"/>
                                            </p:tgtEl>
                                          </p:cBhvr>
                                        </p:animEffect>
                                      </p:childTnLst>
                                    </p:cTn>
                                  </p:par>
                                  <p:par>
                                    <p:cTn id="73" presetID="52" presetClass="entr" presetSubtype="0" fill="hold" grpId="0" nodeType="withEffect">
                                      <p:stCondLst>
                                        <p:cond delay="300"/>
                                      </p:stCondLst>
                                      <p:childTnLst>
                                        <p:set>
                                          <p:cBhvr>
                                            <p:cTn id="74" dur="1" fill="hold">
                                              <p:stCondLst>
                                                <p:cond delay="0"/>
                                              </p:stCondLst>
                                            </p:cTn>
                                            <p:tgtEl>
                                              <p:spTgt spid="46"/>
                                            </p:tgtEl>
                                            <p:attrNameLst>
                                              <p:attrName>style.visibility</p:attrName>
                                            </p:attrNameLst>
                                          </p:cBhvr>
                                          <p:to>
                                            <p:strVal val="visible"/>
                                          </p:to>
                                        </p:set>
                                        <p:animScale>
                                          <p:cBhvr>
                                            <p:cTn id="7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46"/>
                                            </p:tgtEl>
                                            <p:attrNameLst>
                                              <p:attrName>ppt_x</p:attrName>
                                              <p:attrName>ppt_y</p:attrName>
                                            </p:attrNameLst>
                                          </p:cBhvr>
                                        </p:animMotion>
                                        <p:animEffect transition="in" filter="fade">
                                          <p:cBhvr>
                                            <p:cTn id="77" dur="1000"/>
                                            <p:tgtEl>
                                              <p:spTgt spid="46"/>
                                            </p:tgtEl>
                                          </p:cBhvr>
                                        </p:animEffect>
                                      </p:childTnLst>
                                    </p:cTn>
                                  </p:par>
                                  <p:par>
                                    <p:cTn id="78" presetID="52" presetClass="entr" presetSubtype="0" fill="hold" grpId="0" nodeType="withEffect">
                                      <p:stCondLst>
                                        <p:cond delay="300"/>
                                      </p:stCondLst>
                                      <p:childTnLst>
                                        <p:set>
                                          <p:cBhvr>
                                            <p:cTn id="79" dur="1" fill="hold">
                                              <p:stCondLst>
                                                <p:cond delay="0"/>
                                              </p:stCondLst>
                                            </p:cTn>
                                            <p:tgtEl>
                                              <p:spTgt spid="43"/>
                                            </p:tgtEl>
                                            <p:attrNameLst>
                                              <p:attrName>style.visibility</p:attrName>
                                            </p:attrNameLst>
                                          </p:cBhvr>
                                          <p:to>
                                            <p:strVal val="visible"/>
                                          </p:to>
                                        </p:set>
                                        <p:animScale>
                                          <p:cBhvr>
                                            <p:cTn id="8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43"/>
                                            </p:tgtEl>
                                            <p:attrNameLst>
                                              <p:attrName>ppt_x</p:attrName>
                                              <p:attrName>ppt_y</p:attrName>
                                            </p:attrNameLst>
                                          </p:cBhvr>
                                        </p:animMotion>
                                        <p:animEffect transition="in" filter="fade">
                                          <p:cBhvr>
                                            <p:cTn id="82" dur="1000"/>
                                            <p:tgtEl>
                                              <p:spTgt spid="43"/>
                                            </p:tgtEl>
                                          </p:cBhvr>
                                        </p:animEffect>
                                      </p:childTnLst>
                                    </p:cTn>
                                  </p:par>
                                  <p:par>
                                    <p:cTn id="83" presetID="52" presetClass="entr" presetSubtype="0" fill="hold" grpId="0" nodeType="withEffect">
                                      <p:stCondLst>
                                        <p:cond delay="600"/>
                                      </p:stCondLst>
                                      <p:childTnLst>
                                        <p:set>
                                          <p:cBhvr>
                                            <p:cTn id="84" dur="1" fill="hold">
                                              <p:stCondLst>
                                                <p:cond delay="0"/>
                                              </p:stCondLst>
                                            </p:cTn>
                                            <p:tgtEl>
                                              <p:spTgt spid="52"/>
                                            </p:tgtEl>
                                            <p:attrNameLst>
                                              <p:attrName>style.visibility</p:attrName>
                                            </p:attrNameLst>
                                          </p:cBhvr>
                                          <p:to>
                                            <p:strVal val="visible"/>
                                          </p:to>
                                        </p:set>
                                        <p:animScale>
                                          <p:cBhvr>
                                            <p:cTn id="85"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52"/>
                                            </p:tgtEl>
                                            <p:attrNameLst>
                                              <p:attrName>ppt_x</p:attrName>
                                              <p:attrName>ppt_y</p:attrName>
                                            </p:attrNameLst>
                                          </p:cBhvr>
                                        </p:animMotion>
                                        <p:animEffect transition="in" filter="fade">
                                          <p:cBhvr>
                                            <p:cTn id="87" dur="1000"/>
                                            <p:tgtEl>
                                              <p:spTgt spid="52"/>
                                            </p:tgtEl>
                                          </p:cBhvr>
                                        </p:animEffect>
                                      </p:childTnLst>
                                    </p:cTn>
                                  </p:par>
                                  <p:par>
                                    <p:cTn id="88" presetID="52" presetClass="entr" presetSubtype="0" fill="hold" grpId="0" nodeType="withEffect">
                                      <p:stCondLst>
                                        <p:cond delay="600"/>
                                      </p:stCondLst>
                                      <p:childTnLst>
                                        <p:set>
                                          <p:cBhvr>
                                            <p:cTn id="89" dur="1" fill="hold">
                                              <p:stCondLst>
                                                <p:cond delay="0"/>
                                              </p:stCondLst>
                                            </p:cTn>
                                            <p:tgtEl>
                                              <p:spTgt spid="49"/>
                                            </p:tgtEl>
                                            <p:attrNameLst>
                                              <p:attrName>style.visibility</p:attrName>
                                            </p:attrNameLst>
                                          </p:cBhvr>
                                          <p:to>
                                            <p:strVal val="visible"/>
                                          </p:to>
                                        </p:set>
                                        <p:animScale>
                                          <p:cBhvr>
                                            <p:cTn id="9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49"/>
                                            </p:tgtEl>
                                            <p:attrNameLst>
                                              <p:attrName>ppt_x</p:attrName>
                                              <p:attrName>ppt_y</p:attrName>
                                            </p:attrNameLst>
                                          </p:cBhvr>
                                        </p:animMotion>
                                        <p:animEffect transition="in" filter="fade">
                                          <p:cBhvr>
                                            <p:cTn id="92" dur="1000"/>
                                            <p:tgtEl>
                                              <p:spTgt spid="49"/>
                                            </p:tgtEl>
                                          </p:cBhvr>
                                        </p:animEffect>
                                      </p:childTnLst>
                                    </p:cTn>
                                  </p:par>
                                </p:childTnLst>
                              </p:cTn>
                            </p:par>
                            <p:par>
                              <p:cTn id="93" fill="hold">
                                <p:stCondLst>
                                  <p:cond delay="5060"/>
                                </p:stCondLst>
                                <p:childTnLst>
                                  <p:par>
                                    <p:cTn id="94" presetID="10" presetClass="entr" presetSubtype="0"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600"/>
                                            <p:tgtEl>
                                              <p:spTgt spid="15"/>
                                            </p:tgtEl>
                                          </p:cBhvr>
                                        </p:animEffect>
                                      </p:childTnLst>
                                    </p:cTn>
                                  </p:par>
                                  <p:par>
                                    <p:cTn id="97"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98" dur="1000" fill="hold"/>
                                            <p:tgtEl>
                                              <p:spTgt spid="15"/>
                                            </p:tgtEl>
                                            <p:attrNameLst>
                                              <p:attrName>ppt_x</p:attrName>
                                              <p:attrName>ppt_y</p:attrName>
                                            </p:attrNameLst>
                                          </p:cBhvr>
                                          <p:rCtr x="4956" y="8889"/>
                                        </p:animMotion>
                                      </p:childTnLst>
                                    </p:cTn>
                                  </p:par>
                                </p:childTnLst>
                              </p:cTn>
                            </p:par>
                            <p:par>
                              <p:cTn id="99" fill="hold">
                                <p:stCondLst>
                                  <p:cond delay="6060"/>
                                </p:stCondLst>
                                <p:childTnLst>
                                  <p:par>
                                    <p:cTn id="100" presetID="1" presetClass="entr" presetSubtype="0"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par>
                                    <p:cTn id="102"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103" dur="1000" fill="hold"/>
                                            <p:tgtEl>
                                              <p:spTgt spid="41"/>
                                            </p:tgtEl>
                                            <p:attrNameLst>
                                              <p:attrName>ppt_x</p:attrName>
                                              <p:attrName>ppt_y</p:attrName>
                                            </p:attrNameLst>
                                          </p:cBhvr>
                                          <p:rCtr x="4956" y="8889"/>
                                        </p:animMotion>
                                      </p:childTnLst>
                                    </p:cTn>
                                  </p:par>
                                </p:childTnLst>
                              </p:cTn>
                            </p:par>
                            <p:par>
                              <p:cTn id="104" fill="hold">
                                <p:stCondLst>
                                  <p:cond delay="7060"/>
                                </p:stCondLst>
                                <p:childTnLst>
                                  <p:par>
                                    <p:cTn id="105" presetID="1" presetClass="entr" presetSubtype="0"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108"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p:bldP spid="31" grpId="0"/>
          <p:bldP spid="33" grpId="0" animBg="1"/>
          <p:bldP spid="42" grpId="0" animBg="1"/>
          <p:bldP spid="47" grpId="0"/>
          <p:bldP spid="48" grpId="0" animBg="1"/>
          <p:bldP spid="53" grpId="0"/>
          <p:bldP spid="37" grpId="0" animBg="1"/>
          <p:bldP spid="4" grpId="0" animBg="1"/>
          <p:bldP spid="19" grpId="0"/>
          <p:bldP spid="43" grpId="0" animBg="1"/>
          <p:bldP spid="46" grpId="0"/>
          <p:bldP spid="49" grpId="0" animBg="1"/>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48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980"/>
                                </p:stCondLst>
                                <p:childTnLst>
                                  <p:par>
                                    <p:cTn id="13" presetID="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0-#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2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31"/>
                                            </p:tgtEl>
                                            <p:attrNameLst>
                                              <p:attrName>style.visibility</p:attrName>
                                            </p:attrNameLst>
                                          </p:cBhvr>
                                          <p:to>
                                            <p:strVal val="visible"/>
                                          </p:to>
                                        </p:set>
                                        <p:anim calcmode="lin" valueType="num">
                                          <p:cBhvr>
                                            <p:cTn id="20"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31"/>
                                            </p:tgtEl>
                                            <p:attrNameLst>
                                              <p:attrName>ppt_y</p:attrName>
                                            </p:attrNameLst>
                                          </p:cBhvr>
                                          <p:tavLst>
                                            <p:tav tm="0">
                                              <p:val>
                                                <p:strVal val="#ppt_y"/>
                                              </p:val>
                                            </p:tav>
                                            <p:tav tm="100000">
                                              <p:val>
                                                <p:strVal val="#ppt_y"/>
                                              </p:val>
                                            </p:tav>
                                          </p:tavLst>
                                        </p:anim>
                                        <p:anim calcmode="lin" valueType="num">
                                          <p:cBhvr>
                                            <p:cTn id="22"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31"/>
                                            </p:tgtEl>
                                          </p:cBhvr>
                                        </p:animEffect>
                                      </p:childTnLst>
                                    </p:cTn>
                                  </p:par>
                                </p:childTnLst>
                              </p:cTn>
                            </p:par>
                            <p:par>
                              <p:cTn id="25" fill="hold">
                                <p:stCondLst>
                                  <p:cond delay="2960"/>
                                </p:stCondLst>
                                <p:childTnLst>
                                  <p:par>
                                    <p:cTn id="26" presetID="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ppt_x"/>
                                              </p:val>
                                            </p:tav>
                                            <p:tav tm="100000">
                                              <p:val>
                                                <p:strVal val="#ppt_x"/>
                                              </p:val>
                                            </p:tav>
                                          </p:tavLst>
                                        </p:anim>
                                        <p:anim calcmode="lin" valueType="num">
                                          <p:cBhvr additive="base">
                                            <p:cTn id="37" dur="500" fill="hold"/>
                                            <p:tgtEl>
                                              <p:spTgt spid="5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0-#ppt_h/2"/>
                                              </p:val>
                                            </p:tav>
                                            <p:tav tm="100000">
                                              <p:val>
                                                <p:strVal val="#ppt_y"/>
                                              </p:val>
                                            </p:tav>
                                          </p:tavLst>
                                        </p:anim>
                                      </p:childTnLst>
                                    </p:cTn>
                                  </p:par>
                                </p:childTnLst>
                              </p:cTn>
                            </p:par>
                            <p:par>
                              <p:cTn id="62" fill="hold">
                                <p:stCondLst>
                                  <p:cond delay="3460"/>
                                </p:stCondLst>
                                <p:childTnLst>
                                  <p:par>
                                    <p:cTn id="63" presetID="5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Scale>
                                          <p:cBhvr>
                                            <p:cTn id="7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4"/>
                                            </p:tgtEl>
                                            <p:attrNameLst>
                                              <p:attrName>ppt_x</p:attrName>
                                              <p:attrName>ppt_y</p:attrName>
                                            </p:attrNameLst>
                                          </p:cBhvr>
                                        </p:animMotion>
                                        <p:animEffect transition="in" filter="fade">
                                          <p:cBhvr>
                                            <p:cTn id="72" dur="1000"/>
                                            <p:tgtEl>
                                              <p:spTgt spid="4"/>
                                            </p:tgtEl>
                                          </p:cBhvr>
                                        </p:animEffect>
                                      </p:childTnLst>
                                    </p:cTn>
                                  </p:par>
                                  <p:par>
                                    <p:cTn id="73" presetID="52" presetClass="entr" presetSubtype="0" fill="hold" grpId="0" nodeType="withEffect">
                                      <p:stCondLst>
                                        <p:cond delay="300"/>
                                      </p:stCondLst>
                                      <p:childTnLst>
                                        <p:set>
                                          <p:cBhvr>
                                            <p:cTn id="74" dur="1" fill="hold">
                                              <p:stCondLst>
                                                <p:cond delay="0"/>
                                              </p:stCondLst>
                                            </p:cTn>
                                            <p:tgtEl>
                                              <p:spTgt spid="46"/>
                                            </p:tgtEl>
                                            <p:attrNameLst>
                                              <p:attrName>style.visibility</p:attrName>
                                            </p:attrNameLst>
                                          </p:cBhvr>
                                          <p:to>
                                            <p:strVal val="visible"/>
                                          </p:to>
                                        </p:set>
                                        <p:animScale>
                                          <p:cBhvr>
                                            <p:cTn id="7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46"/>
                                            </p:tgtEl>
                                            <p:attrNameLst>
                                              <p:attrName>ppt_x</p:attrName>
                                              <p:attrName>ppt_y</p:attrName>
                                            </p:attrNameLst>
                                          </p:cBhvr>
                                        </p:animMotion>
                                        <p:animEffect transition="in" filter="fade">
                                          <p:cBhvr>
                                            <p:cTn id="77" dur="1000"/>
                                            <p:tgtEl>
                                              <p:spTgt spid="46"/>
                                            </p:tgtEl>
                                          </p:cBhvr>
                                        </p:animEffect>
                                      </p:childTnLst>
                                    </p:cTn>
                                  </p:par>
                                  <p:par>
                                    <p:cTn id="78" presetID="52" presetClass="entr" presetSubtype="0" fill="hold" grpId="0" nodeType="withEffect">
                                      <p:stCondLst>
                                        <p:cond delay="300"/>
                                      </p:stCondLst>
                                      <p:childTnLst>
                                        <p:set>
                                          <p:cBhvr>
                                            <p:cTn id="79" dur="1" fill="hold">
                                              <p:stCondLst>
                                                <p:cond delay="0"/>
                                              </p:stCondLst>
                                            </p:cTn>
                                            <p:tgtEl>
                                              <p:spTgt spid="43"/>
                                            </p:tgtEl>
                                            <p:attrNameLst>
                                              <p:attrName>style.visibility</p:attrName>
                                            </p:attrNameLst>
                                          </p:cBhvr>
                                          <p:to>
                                            <p:strVal val="visible"/>
                                          </p:to>
                                        </p:set>
                                        <p:animScale>
                                          <p:cBhvr>
                                            <p:cTn id="8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43"/>
                                            </p:tgtEl>
                                            <p:attrNameLst>
                                              <p:attrName>ppt_x</p:attrName>
                                              <p:attrName>ppt_y</p:attrName>
                                            </p:attrNameLst>
                                          </p:cBhvr>
                                        </p:animMotion>
                                        <p:animEffect transition="in" filter="fade">
                                          <p:cBhvr>
                                            <p:cTn id="82" dur="1000"/>
                                            <p:tgtEl>
                                              <p:spTgt spid="43"/>
                                            </p:tgtEl>
                                          </p:cBhvr>
                                        </p:animEffect>
                                      </p:childTnLst>
                                    </p:cTn>
                                  </p:par>
                                  <p:par>
                                    <p:cTn id="83" presetID="52" presetClass="entr" presetSubtype="0" fill="hold" grpId="0" nodeType="withEffect">
                                      <p:stCondLst>
                                        <p:cond delay="600"/>
                                      </p:stCondLst>
                                      <p:childTnLst>
                                        <p:set>
                                          <p:cBhvr>
                                            <p:cTn id="84" dur="1" fill="hold">
                                              <p:stCondLst>
                                                <p:cond delay="0"/>
                                              </p:stCondLst>
                                            </p:cTn>
                                            <p:tgtEl>
                                              <p:spTgt spid="52"/>
                                            </p:tgtEl>
                                            <p:attrNameLst>
                                              <p:attrName>style.visibility</p:attrName>
                                            </p:attrNameLst>
                                          </p:cBhvr>
                                          <p:to>
                                            <p:strVal val="visible"/>
                                          </p:to>
                                        </p:set>
                                        <p:animScale>
                                          <p:cBhvr>
                                            <p:cTn id="85"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52"/>
                                            </p:tgtEl>
                                            <p:attrNameLst>
                                              <p:attrName>ppt_x</p:attrName>
                                              <p:attrName>ppt_y</p:attrName>
                                            </p:attrNameLst>
                                          </p:cBhvr>
                                        </p:animMotion>
                                        <p:animEffect transition="in" filter="fade">
                                          <p:cBhvr>
                                            <p:cTn id="87" dur="1000"/>
                                            <p:tgtEl>
                                              <p:spTgt spid="52"/>
                                            </p:tgtEl>
                                          </p:cBhvr>
                                        </p:animEffect>
                                      </p:childTnLst>
                                    </p:cTn>
                                  </p:par>
                                  <p:par>
                                    <p:cTn id="88" presetID="52" presetClass="entr" presetSubtype="0" fill="hold" grpId="0" nodeType="withEffect">
                                      <p:stCondLst>
                                        <p:cond delay="600"/>
                                      </p:stCondLst>
                                      <p:childTnLst>
                                        <p:set>
                                          <p:cBhvr>
                                            <p:cTn id="89" dur="1" fill="hold">
                                              <p:stCondLst>
                                                <p:cond delay="0"/>
                                              </p:stCondLst>
                                            </p:cTn>
                                            <p:tgtEl>
                                              <p:spTgt spid="49"/>
                                            </p:tgtEl>
                                            <p:attrNameLst>
                                              <p:attrName>style.visibility</p:attrName>
                                            </p:attrNameLst>
                                          </p:cBhvr>
                                          <p:to>
                                            <p:strVal val="visible"/>
                                          </p:to>
                                        </p:set>
                                        <p:animScale>
                                          <p:cBhvr>
                                            <p:cTn id="9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49"/>
                                            </p:tgtEl>
                                            <p:attrNameLst>
                                              <p:attrName>ppt_x</p:attrName>
                                              <p:attrName>ppt_y</p:attrName>
                                            </p:attrNameLst>
                                          </p:cBhvr>
                                        </p:animMotion>
                                        <p:animEffect transition="in" filter="fade">
                                          <p:cBhvr>
                                            <p:cTn id="92" dur="1000"/>
                                            <p:tgtEl>
                                              <p:spTgt spid="49"/>
                                            </p:tgtEl>
                                          </p:cBhvr>
                                        </p:animEffect>
                                      </p:childTnLst>
                                    </p:cTn>
                                  </p:par>
                                </p:childTnLst>
                              </p:cTn>
                            </p:par>
                            <p:par>
                              <p:cTn id="93" fill="hold">
                                <p:stCondLst>
                                  <p:cond delay="5060"/>
                                </p:stCondLst>
                                <p:childTnLst>
                                  <p:par>
                                    <p:cTn id="94" presetID="10" presetClass="entr" presetSubtype="0"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600"/>
                                            <p:tgtEl>
                                              <p:spTgt spid="15"/>
                                            </p:tgtEl>
                                          </p:cBhvr>
                                        </p:animEffect>
                                      </p:childTnLst>
                                    </p:cTn>
                                  </p:par>
                                  <p:par>
                                    <p:cTn id="97"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98" dur="1000" fill="hold"/>
                                            <p:tgtEl>
                                              <p:spTgt spid="15"/>
                                            </p:tgtEl>
                                            <p:attrNameLst>
                                              <p:attrName>ppt_x</p:attrName>
                                              <p:attrName>ppt_y</p:attrName>
                                            </p:attrNameLst>
                                          </p:cBhvr>
                                          <p:rCtr x="4956" y="8889"/>
                                        </p:animMotion>
                                      </p:childTnLst>
                                    </p:cTn>
                                  </p:par>
                                </p:childTnLst>
                              </p:cTn>
                            </p:par>
                            <p:par>
                              <p:cTn id="99" fill="hold">
                                <p:stCondLst>
                                  <p:cond delay="6060"/>
                                </p:stCondLst>
                                <p:childTnLst>
                                  <p:par>
                                    <p:cTn id="100" presetID="1" presetClass="entr" presetSubtype="0"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par>
                                    <p:cTn id="102"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103" dur="1000" fill="hold"/>
                                            <p:tgtEl>
                                              <p:spTgt spid="41"/>
                                            </p:tgtEl>
                                            <p:attrNameLst>
                                              <p:attrName>ppt_x</p:attrName>
                                              <p:attrName>ppt_y</p:attrName>
                                            </p:attrNameLst>
                                          </p:cBhvr>
                                          <p:rCtr x="4956" y="8889"/>
                                        </p:animMotion>
                                      </p:childTnLst>
                                    </p:cTn>
                                  </p:par>
                                </p:childTnLst>
                              </p:cTn>
                            </p:par>
                            <p:par>
                              <p:cTn id="104" fill="hold">
                                <p:stCondLst>
                                  <p:cond delay="7060"/>
                                </p:stCondLst>
                                <p:childTnLst>
                                  <p:par>
                                    <p:cTn id="105" presetID="1" presetClass="entr" presetSubtype="0"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108"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p:bldP spid="31" grpId="0"/>
          <p:bldP spid="33" grpId="0" animBg="1"/>
          <p:bldP spid="42" grpId="0" animBg="1"/>
          <p:bldP spid="47" grpId="0"/>
          <p:bldP spid="48" grpId="0" animBg="1"/>
          <p:bldP spid="53" grpId="0"/>
          <p:bldP spid="37" grpId="0" animBg="1"/>
          <p:bldP spid="4" grpId="0" animBg="1"/>
          <p:bldP spid="19" grpId="0"/>
          <p:bldP spid="43" grpId="0" animBg="1"/>
          <p:bldP spid="46" grpId="0"/>
          <p:bldP spid="49" grpId="0" animBg="1"/>
          <p:bldP spid="52"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4D4D4D"/>
                </a:solidFill>
                <a:latin typeface="微软雅黑"/>
                <a:ea typeface="微软雅黑"/>
              </a:rPr>
              <a:t>内部环境分析</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18" name="Rectangle 8"/>
          <p:cNvSpPr>
            <a:spLocks noChangeArrowheads="1"/>
          </p:cNvSpPr>
          <p:nvPr/>
        </p:nvSpPr>
        <p:spPr bwMode="auto">
          <a:xfrm>
            <a:off x="0"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3"/>
          <p:cNvSpPr>
            <a:spLocks noChangeArrowheads="1"/>
          </p:cNvSpPr>
          <p:nvPr/>
        </p:nvSpPr>
        <p:spPr bwMode="auto">
          <a:xfrm>
            <a:off x="1088790" y="1455427"/>
            <a:ext cx="4668488" cy="528215"/>
          </a:xfrm>
          <a:prstGeom prst="rect">
            <a:avLst/>
          </a:prstGeom>
          <a:solidFill>
            <a:schemeClr val="tx1"/>
          </a:solidFill>
          <a:ln>
            <a:noFill/>
          </a:ln>
        </p:spPr>
        <p:txBody>
          <a:bodyPr wrap="none" anchor="ctr"/>
          <a:lstStyle/>
          <a:p>
            <a:pPr algn="ctr"/>
            <a:r>
              <a:rPr lang="zh-CN" altLang="en-US" sz="2000" dirty="0">
                <a:solidFill>
                  <a:srgbClr val="F8F8F8"/>
                </a:solidFill>
                <a:latin typeface="+mn-ea"/>
                <a:ea typeface="+mn-ea"/>
              </a:rPr>
              <a:t>正面影响因素</a:t>
            </a:r>
          </a:p>
        </p:txBody>
      </p:sp>
      <p:sp>
        <p:nvSpPr>
          <p:cNvPr id="20" name="AutoShape 6"/>
          <p:cNvSpPr>
            <a:spLocks noChangeArrowheads="1"/>
          </p:cNvSpPr>
          <p:nvPr/>
        </p:nvSpPr>
        <p:spPr bwMode="auto">
          <a:xfrm>
            <a:off x="1088790" y="2265227"/>
            <a:ext cx="4631592" cy="3522728"/>
          </a:xfrm>
          <a:prstGeom prst="roundRect">
            <a:avLst>
              <a:gd name="adj" fmla="val 0"/>
            </a:avLst>
          </a:prstGeom>
          <a:noFill/>
          <a:ln w="3175" cmpd="sng">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段落一：单击添加内容文字单击添加段落文字单击添加段落文字。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段落二：单击添加内容文字单击添加段落文字单击添加段落文字。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段落三：单击添加内容文字单击添加段落文字单击添加段落文字单击添加段落文字单击添加段落文字。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a:p>
            <a:pPr marL="357188" indent="-357188">
              <a:lnSpc>
                <a:spcPct val="120000"/>
              </a:lnSpc>
              <a:spcBef>
                <a:spcPct val="50000"/>
              </a:spcBef>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p:txBody>
      </p:sp>
      <p:pic>
        <p:nvPicPr>
          <p:cNvPr id="21"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906245" y="1993351"/>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906245" y="5799606"/>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
          <p:cNvSpPr>
            <a:spLocks noChangeArrowheads="1"/>
          </p:cNvSpPr>
          <p:nvPr/>
        </p:nvSpPr>
        <p:spPr bwMode="auto">
          <a:xfrm>
            <a:off x="6276252" y="1455427"/>
            <a:ext cx="4668488" cy="528215"/>
          </a:xfrm>
          <a:prstGeom prst="rect">
            <a:avLst/>
          </a:prstGeom>
          <a:solidFill>
            <a:schemeClr val="tx2"/>
          </a:solidFill>
          <a:ln>
            <a:noFill/>
          </a:ln>
        </p:spPr>
        <p:txBody>
          <a:bodyPr wrap="none" anchor="ctr"/>
          <a:lstStyle/>
          <a:p>
            <a:pPr algn="ctr"/>
            <a:r>
              <a:rPr lang="zh-CN" altLang="en-US" sz="2000" dirty="0">
                <a:solidFill>
                  <a:srgbClr val="F8F8F8"/>
                </a:solidFill>
                <a:latin typeface="+mn-ea"/>
                <a:ea typeface="+mn-ea"/>
              </a:rPr>
              <a:t>负面影响因素</a:t>
            </a:r>
          </a:p>
        </p:txBody>
      </p:sp>
      <p:sp>
        <p:nvSpPr>
          <p:cNvPr id="36" name="AutoShape 6"/>
          <p:cNvSpPr>
            <a:spLocks noChangeArrowheads="1"/>
          </p:cNvSpPr>
          <p:nvPr/>
        </p:nvSpPr>
        <p:spPr bwMode="auto">
          <a:xfrm>
            <a:off x="6276252" y="2265227"/>
            <a:ext cx="4631592" cy="3522728"/>
          </a:xfrm>
          <a:prstGeom prst="roundRect">
            <a:avLst>
              <a:gd name="adj" fmla="val 0"/>
            </a:avLst>
          </a:prstGeom>
          <a:noFill/>
          <a:ln w="3175" cmpd="sng">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段落一：单击添加内容文字单击添加段落文字单击添加段落文字。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段落二：单击添加内容文字单击添加段落文字单击添加段落文字。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段落三：单击添加内容文字单击添加段落文字单击添加段落文字单击添加段落文字单击添加段落文字。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a:p>
            <a:pPr marL="357188" indent="-357188">
              <a:lnSpc>
                <a:spcPct val="120000"/>
              </a:lnSpc>
              <a:spcBef>
                <a:spcPct val="50000"/>
              </a:spcBef>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p:txBody>
      </p:sp>
      <p:pic>
        <p:nvPicPr>
          <p:cNvPr id="37"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6093707" y="1993351"/>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6093707" y="5799606"/>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p:cNvSpPr/>
          <p:nvPr/>
        </p:nvSpPr>
        <p:spPr bwMode="auto">
          <a:xfrm>
            <a:off x="2817315" y="4797152"/>
            <a:ext cx="1253378" cy="864096"/>
          </a:xfrm>
          <a:prstGeom prst="rect">
            <a:avLst/>
          </a:prstGeom>
          <a:blipFill>
            <a:blip r:embed="rId4"/>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0" name="矩形 39"/>
          <p:cNvSpPr/>
          <p:nvPr/>
        </p:nvSpPr>
        <p:spPr bwMode="auto">
          <a:xfrm>
            <a:off x="4293841" y="4797152"/>
            <a:ext cx="1253378" cy="864096"/>
          </a:xfrm>
          <a:prstGeom prst="rect">
            <a:avLst/>
          </a:prstGeom>
          <a:blipFill>
            <a:blip r:embed="rId5"/>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1" name="矩形 40"/>
          <p:cNvSpPr/>
          <p:nvPr/>
        </p:nvSpPr>
        <p:spPr bwMode="auto">
          <a:xfrm>
            <a:off x="1370653" y="4797152"/>
            <a:ext cx="1253378" cy="864096"/>
          </a:xfrm>
          <a:prstGeom prst="rect">
            <a:avLst/>
          </a:prstGeom>
          <a:blipFill>
            <a:blip r:embed="rId6"/>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2" name="矩形 41"/>
          <p:cNvSpPr/>
          <p:nvPr/>
        </p:nvSpPr>
        <p:spPr bwMode="auto">
          <a:xfrm>
            <a:off x="8017112" y="4797152"/>
            <a:ext cx="1253378" cy="864096"/>
          </a:xfrm>
          <a:prstGeom prst="rect">
            <a:avLst/>
          </a:prstGeom>
          <a:blipFill>
            <a:blip r:embed="rId7"/>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3" name="矩形 42"/>
          <p:cNvSpPr/>
          <p:nvPr/>
        </p:nvSpPr>
        <p:spPr bwMode="auto">
          <a:xfrm>
            <a:off x="9493638" y="4797152"/>
            <a:ext cx="1253378" cy="864096"/>
          </a:xfrm>
          <a:prstGeom prst="rect">
            <a:avLst/>
          </a:prstGeom>
          <a:blipFill>
            <a:blip r:embed="rId8"/>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4" name="矩形 43"/>
          <p:cNvSpPr/>
          <p:nvPr/>
        </p:nvSpPr>
        <p:spPr bwMode="auto">
          <a:xfrm>
            <a:off x="6570450" y="4797152"/>
            <a:ext cx="1253378" cy="864096"/>
          </a:xfrm>
          <a:prstGeom prst="rect">
            <a:avLst/>
          </a:prstGeom>
          <a:blipFill>
            <a:blip r:embed="rId9"/>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912826729"/>
      </p:ext>
    </p:extLst>
  </p:cSld>
  <p:clrMapOvr>
    <a:masterClrMapping/>
  </p:clrMapOvr>
  <p:transition spd="slow" advClick="0" advTm="810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3.59048E-7 3.7037E-6 L -0.98855 3.7037E-6 " pathEditMode="relative" rAng="0" ptsTypes="AA">
                                      <p:cBhvr>
                                        <p:cTn id="12" dur="1000" spd="-100000" fill="hold"/>
                                        <p:tgtEl>
                                          <p:spTgt spid="84"/>
                                        </p:tgtEl>
                                        <p:attrNameLst>
                                          <p:attrName>ppt_x</p:attrName>
                                          <p:attrName>ppt_y</p:attrName>
                                        </p:attrNameLst>
                                      </p:cBhvr>
                                      <p:rCtr x="-49434" y="0"/>
                                    </p:animMotion>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300" fill="hold"/>
                                        <p:tgtEl>
                                          <p:spTgt spid="4"/>
                                        </p:tgtEl>
                                        <p:attrNameLst>
                                          <p:attrName>ppt_x</p:attrName>
                                        </p:attrNameLst>
                                      </p:cBhvr>
                                      <p:tavLst>
                                        <p:tav tm="0">
                                          <p:val>
                                            <p:strVal val="0-#ppt_w/2"/>
                                          </p:val>
                                        </p:tav>
                                        <p:tav tm="100000">
                                          <p:val>
                                            <p:strVal val="#ppt_x"/>
                                          </p:val>
                                        </p:tav>
                                      </p:tavLst>
                                    </p:anim>
                                    <p:anim calcmode="lin" valueType="num">
                                      <p:cBhvr additive="base">
                                        <p:cTn id="17" dur="3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8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7"/>
                                        </p:tgtEl>
                                        <p:attrNameLst>
                                          <p:attrName>style.visibility</p:attrName>
                                        </p:attrNameLst>
                                      </p:cBhvr>
                                      <p:to>
                                        <p:strVal val="visible"/>
                                      </p:to>
                                    </p:set>
                                    <p:anim calcmode="lin" valueType="num">
                                      <p:cBhvr>
                                        <p:cTn id="21"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77"/>
                                        </p:tgtEl>
                                        <p:attrNameLst>
                                          <p:attrName>ppt_y</p:attrName>
                                        </p:attrNameLst>
                                      </p:cBhvr>
                                      <p:tavLst>
                                        <p:tav tm="0">
                                          <p:val>
                                            <p:strVal val="#ppt_y"/>
                                          </p:val>
                                        </p:tav>
                                        <p:tav tm="100000">
                                          <p:val>
                                            <p:strVal val="#ppt_y"/>
                                          </p:val>
                                        </p:tav>
                                      </p:tavLst>
                                    </p:anim>
                                    <p:anim calcmode="lin" valueType="num">
                                      <p:cBhvr>
                                        <p:cTn id="23"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77"/>
                                        </p:tgtEl>
                                      </p:cBhvr>
                                    </p:animEffect>
                                  </p:childTnLst>
                                </p:cTn>
                              </p:par>
                            </p:childTnLst>
                          </p:cTn>
                        </p:par>
                        <p:par>
                          <p:cTn id="26" fill="hold">
                            <p:stCondLst>
                              <p:cond delay="2400"/>
                            </p:stCondLst>
                            <p:childTnLst>
                              <p:par>
                                <p:cTn id="27" presetID="47"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anim calcmode="lin" valueType="num">
                                      <p:cBhvr>
                                        <p:cTn id="30" dur="500" fill="hold"/>
                                        <p:tgtEl>
                                          <p:spTgt spid="21"/>
                                        </p:tgtEl>
                                        <p:attrNameLst>
                                          <p:attrName>ppt_x</p:attrName>
                                        </p:attrNameLst>
                                      </p:cBhvr>
                                      <p:tavLst>
                                        <p:tav tm="0">
                                          <p:val>
                                            <p:strVal val="#ppt_x"/>
                                          </p:val>
                                        </p:tav>
                                        <p:tav tm="100000">
                                          <p:val>
                                            <p:strVal val="#ppt_x"/>
                                          </p:val>
                                        </p:tav>
                                      </p:tavLst>
                                    </p:anim>
                                    <p:anim calcmode="lin" valueType="num">
                                      <p:cBhvr>
                                        <p:cTn id="31" dur="500" fill="hold"/>
                                        <p:tgtEl>
                                          <p:spTgt spid="21"/>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anim calcmode="lin" valueType="num">
                                      <p:cBhvr>
                                        <p:cTn id="35" dur="500" fill="hold"/>
                                        <p:tgtEl>
                                          <p:spTgt spid="19"/>
                                        </p:tgtEl>
                                        <p:attrNameLst>
                                          <p:attrName>ppt_x</p:attrName>
                                        </p:attrNameLst>
                                      </p:cBhvr>
                                      <p:tavLst>
                                        <p:tav tm="0">
                                          <p:val>
                                            <p:strVal val="#ppt_x"/>
                                          </p:val>
                                        </p:tav>
                                        <p:tav tm="100000">
                                          <p:val>
                                            <p:strVal val="#ppt_x"/>
                                          </p:val>
                                        </p:tav>
                                      </p:tavLst>
                                    </p:anim>
                                    <p:anim calcmode="lin" valueType="num">
                                      <p:cBhvr>
                                        <p:cTn id="36" dur="500" fill="hold"/>
                                        <p:tgtEl>
                                          <p:spTgt spid="19"/>
                                        </p:tgtEl>
                                        <p:attrNameLst>
                                          <p:attrName>ppt_y</p:attrName>
                                        </p:attrNameLst>
                                      </p:cBhvr>
                                      <p:tavLst>
                                        <p:tav tm="0">
                                          <p:val>
                                            <p:strVal val="#ppt_y-.1"/>
                                          </p:val>
                                        </p:tav>
                                        <p:tav tm="100000">
                                          <p:val>
                                            <p:strVal val="#ppt_y"/>
                                          </p:val>
                                        </p:tav>
                                      </p:tavLst>
                                    </p:anim>
                                  </p:childTnLst>
                                </p:cTn>
                              </p:par>
                            </p:childTnLst>
                          </p:cTn>
                        </p:par>
                        <p:par>
                          <p:cTn id="37" fill="hold">
                            <p:stCondLst>
                              <p:cond delay="2900"/>
                            </p:stCondLst>
                            <p:childTnLst>
                              <p:par>
                                <p:cTn id="38" presetID="22" presetClass="entr" presetSubtype="1"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500"/>
                                        <p:tgtEl>
                                          <p:spTgt spid="20"/>
                                        </p:tgtEl>
                                      </p:cBhvr>
                                    </p:animEffect>
                                  </p:childTnLst>
                                </p:cTn>
                              </p:par>
                            </p:childTnLst>
                          </p:cTn>
                        </p:par>
                        <p:par>
                          <p:cTn id="41" fill="hold">
                            <p:stCondLst>
                              <p:cond delay="3400"/>
                            </p:stCondLst>
                            <p:childTnLst>
                              <p:par>
                                <p:cTn id="42" presetID="22" presetClass="entr" presetSubtype="1"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childTnLst>
                          </p:cTn>
                        </p:par>
                        <p:par>
                          <p:cTn id="45" fill="hold">
                            <p:stCondLst>
                              <p:cond delay="3900"/>
                            </p:stCondLst>
                            <p:childTnLst>
                              <p:par>
                                <p:cTn id="46" presetID="2" presetClass="entr" presetSubtype="12"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1+#ppt_h/2"/>
                                          </p:val>
                                        </p:tav>
                                        <p:tav tm="100000">
                                          <p:val>
                                            <p:strVal val="#ppt_y"/>
                                          </p:val>
                                        </p:tav>
                                      </p:tavLst>
                                    </p:anim>
                                  </p:childTnLst>
                                </p:cTn>
                              </p:par>
                              <p:par>
                                <p:cTn id="50" presetID="2" presetClass="entr" presetSubtype="12" fill="hold" grpId="0" nodeType="withEffect">
                                  <p:stCondLst>
                                    <p:cond delay="20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0-#ppt_w/2"/>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par>
                                <p:cTn id="54" presetID="2" presetClass="entr" presetSubtype="12" fill="hold" grpId="0" nodeType="withEffect">
                                  <p:stCondLst>
                                    <p:cond delay="40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0-#ppt_w/2"/>
                                          </p:val>
                                        </p:tav>
                                        <p:tav tm="100000">
                                          <p:val>
                                            <p:strVal val="#ppt_x"/>
                                          </p:val>
                                        </p:tav>
                                      </p:tavLst>
                                    </p:anim>
                                    <p:anim calcmode="lin" valueType="num">
                                      <p:cBhvr additive="base">
                                        <p:cTn id="57" dur="500" fill="hold"/>
                                        <p:tgtEl>
                                          <p:spTgt spid="40"/>
                                        </p:tgtEl>
                                        <p:attrNameLst>
                                          <p:attrName>ppt_y</p:attrName>
                                        </p:attrNameLst>
                                      </p:cBhvr>
                                      <p:tavLst>
                                        <p:tav tm="0">
                                          <p:val>
                                            <p:strVal val="1+#ppt_h/2"/>
                                          </p:val>
                                        </p:tav>
                                        <p:tav tm="100000">
                                          <p:val>
                                            <p:strVal val="#ppt_y"/>
                                          </p:val>
                                        </p:tav>
                                      </p:tavLst>
                                    </p:anim>
                                  </p:childTnLst>
                                </p:cTn>
                              </p:par>
                            </p:childTnLst>
                          </p:cTn>
                        </p:par>
                        <p:par>
                          <p:cTn id="58" fill="hold">
                            <p:stCondLst>
                              <p:cond delay="4800"/>
                            </p:stCondLst>
                            <p:childTnLst>
                              <p:par>
                                <p:cTn id="59" presetID="47" presetClass="entr" presetSubtype="0"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anim calcmode="lin" valueType="num">
                                      <p:cBhvr>
                                        <p:cTn id="62" dur="500" fill="hold"/>
                                        <p:tgtEl>
                                          <p:spTgt spid="35"/>
                                        </p:tgtEl>
                                        <p:attrNameLst>
                                          <p:attrName>ppt_x</p:attrName>
                                        </p:attrNameLst>
                                      </p:cBhvr>
                                      <p:tavLst>
                                        <p:tav tm="0">
                                          <p:val>
                                            <p:strVal val="#ppt_x"/>
                                          </p:val>
                                        </p:tav>
                                        <p:tav tm="100000">
                                          <p:val>
                                            <p:strVal val="#ppt_x"/>
                                          </p:val>
                                        </p:tav>
                                      </p:tavLst>
                                    </p:anim>
                                    <p:anim calcmode="lin" valueType="num">
                                      <p:cBhvr>
                                        <p:cTn id="63" dur="500" fill="hold"/>
                                        <p:tgtEl>
                                          <p:spTgt spid="35"/>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anim calcmode="lin" valueType="num">
                                      <p:cBhvr>
                                        <p:cTn id="67" dur="500" fill="hold"/>
                                        <p:tgtEl>
                                          <p:spTgt spid="37"/>
                                        </p:tgtEl>
                                        <p:attrNameLst>
                                          <p:attrName>ppt_x</p:attrName>
                                        </p:attrNameLst>
                                      </p:cBhvr>
                                      <p:tavLst>
                                        <p:tav tm="0">
                                          <p:val>
                                            <p:strVal val="#ppt_x"/>
                                          </p:val>
                                        </p:tav>
                                        <p:tav tm="100000">
                                          <p:val>
                                            <p:strVal val="#ppt_x"/>
                                          </p:val>
                                        </p:tav>
                                      </p:tavLst>
                                    </p:anim>
                                    <p:anim calcmode="lin" valueType="num">
                                      <p:cBhvr>
                                        <p:cTn id="68" dur="500" fill="hold"/>
                                        <p:tgtEl>
                                          <p:spTgt spid="37"/>
                                        </p:tgtEl>
                                        <p:attrNameLst>
                                          <p:attrName>ppt_y</p:attrName>
                                        </p:attrNameLst>
                                      </p:cBhvr>
                                      <p:tavLst>
                                        <p:tav tm="0">
                                          <p:val>
                                            <p:strVal val="#ppt_y-.1"/>
                                          </p:val>
                                        </p:tav>
                                        <p:tav tm="100000">
                                          <p:val>
                                            <p:strVal val="#ppt_y"/>
                                          </p:val>
                                        </p:tav>
                                      </p:tavLst>
                                    </p:anim>
                                  </p:childTnLst>
                                </p:cTn>
                              </p:par>
                            </p:childTnLst>
                          </p:cTn>
                        </p:par>
                        <p:par>
                          <p:cTn id="69" fill="hold">
                            <p:stCondLst>
                              <p:cond delay="5300"/>
                            </p:stCondLst>
                            <p:childTnLst>
                              <p:par>
                                <p:cTn id="70" presetID="22" presetClass="entr" presetSubtype="1"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up)">
                                      <p:cBhvr>
                                        <p:cTn id="72" dur="500"/>
                                        <p:tgtEl>
                                          <p:spTgt spid="36"/>
                                        </p:tgtEl>
                                      </p:cBhvr>
                                    </p:animEffect>
                                  </p:childTnLst>
                                </p:cTn>
                              </p:par>
                            </p:childTnLst>
                          </p:cTn>
                        </p:par>
                        <p:par>
                          <p:cTn id="73" fill="hold">
                            <p:stCondLst>
                              <p:cond delay="5800"/>
                            </p:stCondLst>
                            <p:childTnLst>
                              <p:par>
                                <p:cTn id="74" presetID="22" presetClass="entr" presetSubtype="1" fill="hold"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up)">
                                      <p:cBhvr>
                                        <p:cTn id="76" dur="500"/>
                                        <p:tgtEl>
                                          <p:spTgt spid="38"/>
                                        </p:tgtEl>
                                      </p:cBhvr>
                                    </p:animEffect>
                                  </p:childTnLst>
                                </p:cTn>
                              </p:par>
                            </p:childTnLst>
                          </p:cTn>
                        </p:par>
                        <p:par>
                          <p:cTn id="77" fill="hold">
                            <p:stCondLst>
                              <p:cond delay="6300"/>
                            </p:stCondLst>
                            <p:childTnLst>
                              <p:par>
                                <p:cTn id="78" presetID="2" presetClass="entr" presetSubtype="12"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0-#ppt_w/2"/>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par>
                                <p:cTn id="82" presetID="2" presetClass="entr" presetSubtype="12" fill="hold" grpId="0" nodeType="withEffect">
                                  <p:stCondLst>
                                    <p:cond delay="200"/>
                                  </p:stCondLst>
                                  <p:childTnLst>
                                    <p:set>
                                      <p:cBhvr>
                                        <p:cTn id="83" dur="1" fill="hold">
                                          <p:stCondLst>
                                            <p:cond delay="0"/>
                                          </p:stCondLst>
                                        </p:cTn>
                                        <p:tgtEl>
                                          <p:spTgt spid="42"/>
                                        </p:tgtEl>
                                        <p:attrNameLst>
                                          <p:attrName>style.visibility</p:attrName>
                                        </p:attrNameLst>
                                      </p:cBhvr>
                                      <p:to>
                                        <p:strVal val="visible"/>
                                      </p:to>
                                    </p:set>
                                    <p:anim calcmode="lin" valueType="num">
                                      <p:cBhvr additive="base">
                                        <p:cTn id="84" dur="500" fill="hold"/>
                                        <p:tgtEl>
                                          <p:spTgt spid="42"/>
                                        </p:tgtEl>
                                        <p:attrNameLst>
                                          <p:attrName>ppt_x</p:attrName>
                                        </p:attrNameLst>
                                      </p:cBhvr>
                                      <p:tavLst>
                                        <p:tav tm="0">
                                          <p:val>
                                            <p:strVal val="0-#ppt_w/2"/>
                                          </p:val>
                                        </p:tav>
                                        <p:tav tm="100000">
                                          <p:val>
                                            <p:strVal val="#ppt_x"/>
                                          </p:val>
                                        </p:tav>
                                      </p:tavLst>
                                    </p:anim>
                                    <p:anim calcmode="lin" valueType="num">
                                      <p:cBhvr additive="base">
                                        <p:cTn id="85" dur="500" fill="hold"/>
                                        <p:tgtEl>
                                          <p:spTgt spid="42"/>
                                        </p:tgtEl>
                                        <p:attrNameLst>
                                          <p:attrName>ppt_y</p:attrName>
                                        </p:attrNameLst>
                                      </p:cBhvr>
                                      <p:tavLst>
                                        <p:tav tm="0">
                                          <p:val>
                                            <p:strVal val="1+#ppt_h/2"/>
                                          </p:val>
                                        </p:tav>
                                        <p:tav tm="100000">
                                          <p:val>
                                            <p:strVal val="#ppt_y"/>
                                          </p:val>
                                        </p:tav>
                                      </p:tavLst>
                                    </p:anim>
                                  </p:childTnLst>
                                </p:cTn>
                              </p:par>
                              <p:par>
                                <p:cTn id="86" presetID="2" presetClass="entr" presetSubtype="12" fill="hold" grpId="0" nodeType="withEffect">
                                  <p:stCondLst>
                                    <p:cond delay="400"/>
                                  </p:stCondLst>
                                  <p:childTnLst>
                                    <p:set>
                                      <p:cBhvr>
                                        <p:cTn id="87" dur="1" fill="hold">
                                          <p:stCondLst>
                                            <p:cond delay="0"/>
                                          </p:stCondLst>
                                        </p:cTn>
                                        <p:tgtEl>
                                          <p:spTgt spid="43"/>
                                        </p:tgtEl>
                                        <p:attrNameLst>
                                          <p:attrName>style.visibility</p:attrName>
                                        </p:attrNameLst>
                                      </p:cBhvr>
                                      <p:to>
                                        <p:strVal val="visible"/>
                                      </p:to>
                                    </p:set>
                                    <p:anim calcmode="lin" valueType="num">
                                      <p:cBhvr additive="base">
                                        <p:cTn id="88" dur="500" fill="hold"/>
                                        <p:tgtEl>
                                          <p:spTgt spid="43"/>
                                        </p:tgtEl>
                                        <p:attrNameLst>
                                          <p:attrName>ppt_x</p:attrName>
                                        </p:attrNameLst>
                                      </p:cBhvr>
                                      <p:tavLst>
                                        <p:tav tm="0">
                                          <p:val>
                                            <p:strVal val="0-#ppt_w/2"/>
                                          </p:val>
                                        </p:tav>
                                        <p:tav tm="100000">
                                          <p:val>
                                            <p:strVal val="#ppt_x"/>
                                          </p:val>
                                        </p:tav>
                                      </p:tavLst>
                                    </p:anim>
                                    <p:anim calcmode="lin" valueType="num">
                                      <p:cBhvr additive="base">
                                        <p:cTn id="8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83" grpId="0" animBg="1"/>
      <p:bldP spid="77" grpId="0"/>
      <p:bldP spid="4" grpId="0" animBg="1"/>
      <p:bldP spid="19" grpId="0" animBg="1"/>
      <p:bldP spid="20" grpId="0" animBg="1"/>
      <p:bldP spid="35" grpId="0" animBg="1"/>
      <p:bldP spid="36" grpId="0" animBg="1"/>
      <p:bldP spid="39" grpId="0" animBg="1"/>
      <p:bldP spid="40" grpId="0" animBg="1"/>
      <p:bldP spid="41" grpId="0" animBg="1"/>
      <p:bldP spid="42" grpId="0" animBg="1"/>
      <p:bldP spid="43" grpId="0" animBg="1"/>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4D4D4D"/>
                </a:solidFill>
                <a:latin typeface="微软雅黑"/>
                <a:ea typeface="微软雅黑"/>
              </a:rPr>
              <a:t>内部环境分析</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22" name="圆角矩形 21"/>
          <p:cNvSpPr/>
          <p:nvPr/>
        </p:nvSpPr>
        <p:spPr bwMode="auto">
          <a:xfrm>
            <a:off x="1352945" y="1222558"/>
            <a:ext cx="3312368" cy="1656184"/>
          </a:xfrm>
          <a:prstGeom prst="roundRect">
            <a:avLst>
              <a:gd name="adj" fmla="val 0"/>
            </a:avLst>
          </a:prstGeom>
          <a:solidFill>
            <a:srgbClr val="F8F8F8"/>
          </a:soli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nvGrpSpPr>
          <p:cNvPr id="23" name="组合 22"/>
          <p:cNvGrpSpPr/>
          <p:nvPr/>
        </p:nvGrpSpPr>
        <p:grpSpPr>
          <a:xfrm rot="5400000">
            <a:off x="6990764" y="2659546"/>
            <a:ext cx="1421099" cy="2252341"/>
            <a:chOff x="5075035" y="1195984"/>
            <a:chExt cx="1421099" cy="2422698"/>
          </a:xfrm>
        </p:grpSpPr>
        <p:sp>
          <p:nvSpPr>
            <p:cNvPr id="24" name="圆角矩形 23"/>
            <p:cNvSpPr/>
            <p:nvPr/>
          </p:nvSpPr>
          <p:spPr bwMode="auto">
            <a:xfrm>
              <a:off x="5075035" y="1195984"/>
              <a:ext cx="1421099" cy="2422698"/>
            </a:xfrm>
            <a:prstGeom prst="round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5" name="圆角矩形 24"/>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nvGrpSpPr>
          <p:cNvPr id="26" name="组合 25"/>
          <p:cNvGrpSpPr/>
          <p:nvPr/>
        </p:nvGrpSpPr>
        <p:grpSpPr>
          <a:xfrm rot="5400000">
            <a:off x="3816681" y="2659546"/>
            <a:ext cx="1421099" cy="2252341"/>
            <a:chOff x="5075035" y="1195984"/>
            <a:chExt cx="1421099" cy="2422698"/>
          </a:xfrm>
        </p:grpSpPr>
        <p:sp>
          <p:nvSpPr>
            <p:cNvPr id="27" name="圆角矩形 26"/>
            <p:cNvSpPr/>
            <p:nvPr/>
          </p:nvSpPr>
          <p:spPr bwMode="auto">
            <a:xfrm>
              <a:off x="5075035" y="1195984"/>
              <a:ext cx="1421099" cy="2422698"/>
            </a:xfrm>
            <a:prstGeom prst="roundRect">
              <a:avLst/>
            </a:prstGeom>
            <a:solidFill>
              <a:schemeClr val="bg2">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8" name="圆角矩形 27"/>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nvGrpSpPr>
          <p:cNvPr id="29" name="组合 28"/>
          <p:cNvGrpSpPr/>
          <p:nvPr/>
        </p:nvGrpSpPr>
        <p:grpSpPr>
          <a:xfrm>
            <a:off x="5397826" y="1484784"/>
            <a:ext cx="1421099" cy="1944216"/>
            <a:chOff x="5075035" y="1195984"/>
            <a:chExt cx="1421099" cy="2422698"/>
          </a:xfrm>
        </p:grpSpPr>
        <p:sp>
          <p:nvSpPr>
            <p:cNvPr id="30" name="圆角矩形 29"/>
            <p:cNvSpPr/>
            <p:nvPr/>
          </p:nvSpPr>
          <p:spPr bwMode="auto">
            <a:xfrm>
              <a:off x="5075035" y="1195984"/>
              <a:ext cx="1421099" cy="2422698"/>
            </a:xfrm>
            <a:prstGeom prst="round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1" name="圆角矩形 30"/>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nvGrpSpPr>
          <p:cNvPr id="32" name="组合 31"/>
          <p:cNvGrpSpPr/>
          <p:nvPr/>
        </p:nvGrpSpPr>
        <p:grpSpPr>
          <a:xfrm>
            <a:off x="5397826" y="4149080"/>
            <a:ext cx="1421099" cy="1944216"/>
            <a:chOff x="5075035" y="1195984"/>
            <a:chExt cx="1421099" cy="2422698"/>
          </a:xfrm>
        </p:grpSpPr>
        <p:sp>
          <p:nvSpPr>
            <p:cNvPr id="33" name="圆角矩形 32"/>
            <p:cNvSpPr/>
            <p:nvPr/>
          </p:nvSpPr>
          <p:spPr bwMode="auto">
            <a:xfrm>
              <a:off x="5075035" y="1195984"/>
              <a:ext cx="1421099" cy="2422698"/>
            </a:xfrm>
            <a:prstGeom prst="round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4" name="圆角矩形 33"/>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
        <p:nvSpPr>
          <p:cNvPr id="35" name="矩形 34"/>
          <p:cNvSpPr/>
          <p:nvPr/>
        </p:nvSpPr>
        <p:spPr bwMode="auto">
          <a:xfrm rot="2700000">
            <a:off x="5278471" y="3015963"/>
            <a:ext cx="1535238" cy="1535238"/>
          </a:xfrm>
          <a:prstGeom prst="rect">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6" name="TextBox 35"/>
          <p:cNvSpPr txBox="1"/>
          <p:nvPr/>
        </p:nvSpPr>
        <p:spPr>
          <a:xfrm>
            <a:off x="5697276" y="1844824"/>
            <a:ext cx="800219" cy="461665"/>
          </a:xfrm>
          <a:prstGeom prst="rect">
            <a:avLst/>
          </a:prstGeom>
          <a:noFill/>
        </p:spPr>
        <p:txBody>
          <a:bodyPr wrap="none" rtlCol="0">
            <a:spAutoFit/>
          </a:bodyPr>
          <a:lstStyle/>
          <a:p>
            <a:r>
              <a:rPr lang="zh-CN" altLang="en-US" sz="2400" dirty="0">
                <a:latin typeface="+mn-ea"/>
                <a:ea typeface="+mn-ea"/>
              </a:rPr>
              <a:t>威胁</a:t>
            </a:r>
          </a:p>
        </p:txBody>
      </p:sp>
      <p:sp>
        <p:nvSpPr>
          <p:cNvPr id="37" name="TextBox 36"/>
          <p:cNvSpPr txBox="1"/>
          <p:nvPr/>
        </p:nvSpPr>
        <p:spPr>
          <a:xfrm>
            <a:off x="5697276" y="5409084"/>
            <a:ext cx="800219" cy="461665"/>
          </a:xfrm>
          <a:prstGeom prst="rect">
            <a:avLst/>
          </a:prstGeom>
          <a:noFill/>
        </p:spPr>
        <p:txBody>
          <a:bodyPr wrap="none" rtlCol="0">
            <a:spAutoFit/>
          </a:bodyPr>
          <a:lstStyle/>
          <a:p>
            <a:r>
              <a:rPr lang="zh-CN" altLang="en-US" sz="2400" dirty="0">
                <a:latin typeface="+mn-ea"/>
                <a:ea typeface="+mn-ea"/>
              </a:rPr>
              <a:t>机会</a:t>
            </a:r>
          </a:p>
        </p:txBody>
      </p:sp>
      <p:sp>
        <p:nvSpPr>
          <p:cNvPr id="38" name="TextBox 37"/>
          <p:cNvSpPr txBox="1"/>
          <p:nvPr/>
        </p:nvSpPr>
        <p:spPr>
          <a:xfrm>
            <a:off x="3716076" y="3567584"/>
            <a:ext cx="800219" cy="461665"/>
          </a:xfrm>
          <a:prstGeom prst="rect">
            <a:avLst/>
          </a:prstGeom>
          <a:noFill/>
        </p:spPr>
        <p:txBody>
          <a:bodyPr wrap="none" rtlCol="0">
            <a:spAutoFit/>
          </a:bodyPr>
          <a:lstStyle/>
          <a:p>
            <a:r>
              <a:rPr lang="zh-CN" altLang="en-US" sz="2400" dirty="0">
                <a:latin typeface="+mn-ea"/>
                <a:ea typeface="+mn-ea"/>
              </a:rPr>
              <a:t>优势</a:t>
            </a:r>
          </a:p>
        </p:txBody>
      </p:sp>
      <p:sp>
        <p:nvSpPr>
          <p:cNvPr id="39" name="TextBox 38"/>
          <p:cNvSpPr txBox="1"/>
          <p:nvPr/>
        </p:nvSpPr>
        <p:spPr>
          <a:xfrm>
            <a:off x="7589576" y="3567584"/>
            <a:ext cx="800219" cy="461665"/>
          </a:xfrm>
          <a:prstGeom prst="rect">
            <a:avLst/>
          </a:prstGeom>
          <a:noFill/>
        </p:spPr>
        <p:txBody>
          <a:bodyPr wrap="none" rtlCol="0">
            <a:spAutoFit/>
          </a:bodyPr>
          <a:lstStyle/>
          <a:p>
            <a:r>
              <a:rPr lang="zh-CN" altLang="en-US" sz="2400" dirty="0">
                <a:latin typeface="+mn-ea"/>
                <a:ea typeface="+mn-ea"/>
              </a:rPr>
              <a:t>劣势</a:t>
            </a:r>
          </a:p>
        </p:txBody>
      </p:sp>
      <p:sp>
        <p:nvSpPr>
          <p:cNvPr id="40" name="TextBox 39"/>
          <p:cNvSpPr txBox="1"/>
          <p:nvPr/>
        </p:nvSpPr>
        <p:spPr>
          <a:xfrm>
            <a:off x="5388377" y="3523074"/>
            <a:ext cx="1315425" cy="553998"/>
          </a:xfrm>
          <a:prstGeom prst="rect">
            <a:avLst/>
          </a:prstGeom>
          <a:noFill/>
        </p:spPr>
        <p:txBody>
          <a:bodyPr wrap="none" rtlCol="0">
            <a:spAutoFit/>
          </a:bodyPr>
          <a:lstStyle/>
          <a:p>
            <a:r>
              <a:rPr lang="en-US" altLang="zh-CN" sz="3000" dirty="0">
                <a:solidFill>
                  <a:srgbClr val="F8F8F8"/>
                </a:solidFill>
                <a:latin typeface="+mn-ea"/>
                <a:ea typeface="+mn-ea"/>
              </a:rPr>
              <a:t>SWOT</a:t>
            </a:r>
            <a:endParaRPr lang="zh-CN" altLang="en-US" sz="3000" dirty="0">
              <a:solidFill>
                <a:srgbClr val="F8F8F8"/>
              </a:solidFill>
              <a:latin typeface="+mn-ea"/>
              <a:ea typeface="+mn-ea"/>
            </a:endParaRPr>
          </a:p>
        </p:txBody>
      </p:sp>
      <p:sp>
        <p:nvSpPr>
          <p:cNvPr id="41" name="TextBox 40"/>
          <p:cNvSpPr txBox="1"/>
          <p:nvPr/>
        </p:nvSpPr>
        <p:spPr>
          <a:xfrm>
            <a:off x="1576061" y="1378477"/>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2" name="圆角矩形 41"/>
          <p:cNvSpPr/>
          <p:nvPr/>
        </p:nvSpPr>
        <p:spPr bwMode="auto">
          <a:xfrm>
            <a:off x="7575945" y="1222558"/>
            <a:ext cx="3312368" cy="1656184"/>
          </a:xfrm>
          <a:prstGeom prst="roundRect">
            <a:avLst>
              <a:gd name="adj" fmla="val 0"/>
            </a:avLst>
          </a:prstGeom>
          <a:solidFill>
            <a:srgbClr val="F8F8F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3" name="TextBox 42"/>
          <p:cNvSpPr txBox="1"/>
          <p:nvPr/>
        </p:nvSpPr>
        <p:spPr>
          <a:xfrm>
            <a:off x="7799061" y="1378477"/>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4" name="圆角矩形 43"/>
          <p:cNvSpPr/>
          <p:nvPr/>
        </p:nvSpPr>
        <p:spPr bwMode="auto">
          <a:xfrm>
            <a:off x="1352945" y="4659660"/>
            <a:ext cx="3312368" cy="1656184"/>
          </a:xfrm>
          <a:prstGeom prst="roundRect">
            <a:avLst>
              <a:gd name="adj" fmla="val 0"/>
            </a:avLst>
          </a:prstGeom>
          <a:solidFill>
            <a:srgbClr val="F8F8F8"/>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5" name="TextBox 44"/>
          <p:cNvSpPr txBox="1"/>
          <p:nvPr/>
        </p:nvSpPr>
        <p:spPr>
          <a:xfrm>
            <a:off x="1576061" y="4815579"/>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6" name="圆角矩形 45"/>
          <p:cNvSpPr/>
          <p:nvPr/>
        </p:nvSpPr>
        <p:spPr bwMode="auto">
          <a:xfrm>
            <a:off x="7575945" y="4659660"/>
            <a:ext cx="3312368" cy="1656184"/>
          </a:xfrm>
          <a:prstGeom prst="roundRect">
            <a:avLst>
              <a:gd name="adj" fmla="val 0"/>
            </a:avLst>
          </a:prstGeom>
          <a:solidFill>
            <a:srgbClr val="F8F8F8"/>
          </a:solid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7" name="TextBox 46"/>
          <p:cNvSpPr txBox="1"/>
          <p:nvPr/>
        </p:nvSpPr>
        <p:spPr>
          <a:xfrm>
            <a:off x="7799061" y="4815579"/>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Tree>
    <p:extLst>
      <p:ext uri="{BB962C8B-B14F-4D97-AF65-F5344CB8AC3E}">
        <p14:creationId xmlns:p14="http://schemas.microsoft.com/office/powerpoint/2010/main" val="1930512799"/>
      </p:ext>
    </p:extLst>
  </p:cSld>
  <p:clrMapOvr>
    <a:masterClrMapping/>
  </p:clrMapOvr>
  <p:transition spd="slow" advClick="0" advTm="300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49" presetClass="entr" presetSubtype="0" decel="10000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 calcmode="lin" valueType="num">
                                      <p:cBhvr>
                                        <p:cTn id="27" dur="500" fill="hold"/>
                                        <p:tgtEl>
                                          <p:spTgt spid="40"/>
                                        </p:tgtEl>
                                        <p:attrNameLst>
                                          <p:attrName>style.rotation</p:attrName>
                                        </p:attrNameLst>
                                      </p:cBhvr>
                                      <p:tavLst>
                                        <p:tav tm="0">
                                          <p:val>
                                            <p:fltVal val="360"/>
                                          </p:val>
                                        </p:tav>
                                        <p:tav tm="100000">
                                          <p:val>
                                            <p:fltVal val="0"/>
                                          </p:val>
                                        </p:tav>
                                      </p:tavLst>
                                    </p:anim>
                                    <p:animEffect transition="in" filter="fade">
                                      <p:cBhvr>
                                        <p:cTn id="28" dur="500"/>
                                        <p:tgtEl>
                                          <p:spTgt spid="40"/>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 calcmode="lin" valueType="num">
                                      <p:cBhvr>
                                        <p:cTn id="33" dur="500" fill="hold"/>
                                        <p:tgtEl>
                                          <p:spTgt spid="35"/>
                                        </p:tgtEl>
                                        <p:attrNameLst>
                                          <p:attrName>style.rotation</p:attrName>
                                        </p:attrNameLst>
                                      </p:cBhvr>
                                      <p:tavLst>
                                        <p:tav tm="0">
                                          <p:val>
                                            <p:fltVal val="360"/>
                                          </p:val>
                                        </p:tav>
                                        <p:tav tm="100000">
                                          <p:val>
                                            <p:fltVal val="0"/>
                                          </p:val>
                                        </p:tav>
                                      </p:tavLst>
                                    </p:anim>
                                    <p:animEffect transition="in" filter="fade">
                                      <p:cBhvr>
                                        <p:cTn id="34" dur="500"/>
                                        <p:tgtEl>
                                          <p:spTgt spid="35"/>
                                        </p:tgtEl>
                                      </p:cBhvr>
                                    </p:animEffect>
                                  </p:childTnLst>
                                </p:cTn>
                              </p:par>
                            </p:childTnLst>
                          </p:cTn>
                        </p:par>
                        <p:par>
                          <p:cTn id="35" fill="hold">
                            <p:stCondLst>
                              <p:cond delay="2400"/>
                            </p:stCondLst>
                            <p:childTnLst>
                              <p:par>
                                <p:cTn id="36" presetID="12" presetClass="entr" presetSubtype="4"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p:tgtEl>
                                          <p:spTgt spid="29"/>
                                        </p:tgtEl>
                                        <p:attrNameLst>
                                          <p:attrName>ppt_y</p:attrName>
                                        </p:attrNameLst>
                                      </p:cBhvr>
                                      <p:tavLst>
                                        <p:tav tm="0">
                                          <p:val>
                                            <p:strVal val="#ppt_y+#ppt_h*1.125000"/>
                                          </p:val>
                                        </p:tav>
                                        <p:tav tm="100000">
                                          <p:val>
                                            <p:strVal val="#ppt_y"/>
                                          </p:val>
                                        </p:tav>
                                      </p:tavLst>
                                    </p:anim>
                                    <p:animEffect transition="in" filter="wipe(up)">
                                      <p:cBhvr>
                                        <p:cTn id="39" dur="500"/>
                                        <p:tgtEl>
                                          <p:spTgt spid="29"/>
                                        </p:tgtEl>
                                      </p:cBhvr>
                                    </p:animEffect>
                                  </p:childTnLst>
                                </p:cTn>
                              </p:par>
                              <p:par>
                                <p:cTn id="40" presetID="12" presetClass="entr" presetSubtype="1"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down)">
                                      <p:cBhvr>
                                        <p:cTn id="43" dur="500"/>
                                        <p:tgtEl>
                                          <p:spTgt spid="32"/>
                                        </p:tgtEl>
                                      </p:cBhvr>
                                    </p:animEffect>
                                  </p:childTnLst>
                                </p:cTn>
                              </p:par>
                            </p:childTnLst>
                          </p:cTn>
                        </p:par>
                        <p:par>
                          <p:cTn id="44" fill="hold">
                            <p:stCondLst>
                              <p:cond delay="2900"/>
                            </p:stCondLst>
                            <p:childTnLst>
                              <p:par>
                                <p:cTn id="45" presetID="31"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 calcmode="lin" valueType="num">
                                      <p:cBhvr>
                                        <p:cTn id="49" dur="500" fill="hold"/>
                                        <p:tgtEl>
                                          <p:spTgt spid="36"/>
                                        </p:tgtEl>
                                        <p:attrNameLst>
                                          <p:attrName>style.rotation</p:attrName>
                                        </p:attrNameLst>
                                      </p:cBhvr>
                                      <p:tavLst>
                                        <p:tav tm="0">
                                          <p:val>
                                            <p:fltVal val="90"/>
                                          </p:val>
                                        </p:tav>
                                        <p:tav tm="100000">
                                          <p:val>
                                            <p:fltVal val="0"/>
                                          </p:val>
                                        </p:tav>
                                      </p:tavLst>
                                    </p:anim>
                                    <p:animEffect transition="in" filter="fade">
                                      <p:cBhvr>
                                        <p:cTn id="50" dur="500"/>
                                        <p:tgtEl>
                                          <p:spTgt spid="36"/>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p:cTn id="53" dur="500" fill="hold"/>
                                        <p:tgtEl>
                                          <p:spTgt spid="37"/>
                                        </p:tgtEl>
                                        <p:attrNameLst>
                                          <p:attrName>ppt_w</p:attrName>
                                        </p:attrNameLst>
                                      </p:cBhvr>
                                      <p:tavLst>
                                        <p:tav tm="0">
                                          <p:val>
                                            <p:fltVal val="0"/>
                                          </p:val>
                                        </p:tav>
                                        <p:tav tm="100000">
                                          <p:val>
                                            <p:strVal val="#ppt_w"/>
                                          </p:val>
                                        </p:tav>
                                      </p:tavLst>
                                    </p:anim>
                                    <p:anim calcmode="lin" valueType="num">
                                      <p:cBhvr>
                                        <p:cTn id="54" dur="500" fill="hold"/>
                                        <p:tgtEl>
                                          <p:spTgt spid="37"/>
                                        </p:tgtEl>
                                        <p:attrNameLst>
                                          <p:attrName>ppt_h</p:attrName>
                                        </p:attrNameLst>
                                      </p:cBhvr>
                                      <p:tavLst>
                                        <p:tav tm="0">
                                          <p:val>
                                            <p:fltVal val="0"/>
                                          </p:val>
                                        </p:tav>
                                        <p:tav tm="100000">
                                          <p:val>
                                            <p:strVal val="#ppt_h"/>
                                          </p:val>
                                        </p:tav>
                                      </p:tavLst>
                                    </p:anim>
                                    <p:anim calcmode="lin" valueType="num">
                                      <p:cBhvr>
                                        <p:cTn id="55" dur="500" fill="hold"/>
                                        <p:tgtEl>
                                          <p:spTgt spid="37"/>
                                        </p:tgtEl>
                                        <p:attrNameLst>
                                          <p:attrName>style.rotation</p:attrName>
                                        </p:attrNameLst>
                                      </p:cBhvr>
                                      <p:tavLst>
                                        <p:tav tm="0">
                                          <p:val>
                                            <p:fltVal val="90"/>
                                          </p:val>
                                        </p:tav>
                                        <p:tav tm="100000">
                                          <p:val>
                                            <p:fltVal val="0"/>
                                          </p:val>
                                        </p:tav>
                                      </p:tavLst>
                                    </p:anim>
                                    <p:animEffect transition="in" filter="fade">
                                      <p:cBhvr>
                                        <p:cTn id="56" dur="500"/>
                                        <p:tgtEl>
                                          <p:spTgt spid="37"/>
                                        </p:tgtEl>
                                      </p:cBhvr>
                                    </p:animEffect>
                                  </p:childTnLst>
                                </p:cTn>
                              </p:par>
                            </p:childTnLst>
                          </p:cTn>
                        </p:par>
                        <p:par>
                          <p:cTn id="57" fill="hold">
                            <p:stCondLst>
                              <p:cond delay="3400"/>
                            </p:stCondLst>
                            <p:childTnLst>
                              <p:par>
                                <p:cTn id="58" presetID="22" presetClass="entr" presetSubtype="8"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left)">
                                      <p:cBhvr>
                                        <p:cTn id="63" dur="500"/>
                                        <p:tgtEl>
                                          <p:spTgt spid="43"/>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right)">
                                      <p:cBhvr>
                                        <p:cTn id="66" dur="500"/>
                                        <p:tgtEl>
                                          <p:spTgt spid="4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right)">
                                      <p:cBhvr>
                                        <p:cTn id="69" dur="500"/>
                                        <p:tgtEl>
                                          <p:spTgt spid="44"/>
                                        </p:tgtEl>
                                      </p:cBhvr>
                                    </p:animEffect>
                                  </p:childTnLst>
                                </p:cTn>
                              </p:par>
                            </p:childTnLst>
                          </p:cTn>
                        </p:par>
                        <p:par>
                          <p:cTn id="70" fill="hold">
                            <p:stCondLst>
                              <p:cond delay="3900"/>
                            </p:stCondLst>
                            <p:childTnLst>
                              <p:par>
                                <p:cTn id="71" presetID="12" presetClass="entr" presetSubtype="2"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p:tgtEl>
                                          <p:spTgt spid="26"/>
                                        </p:tgtEl>
                                        <p:attrNameLst>
                                          <p:attrName>ppt_x</p:attrName>
                                        </p:attrNameLst>
                                      </p:cBhvr>
                                      <p:tavLst>
                                        <p:tav tm="0">
                                          <p:val>
                                            <p:strVal val="#ppt_x+#ppt_w*1.125000"/>
                                          </p:val>
                                        </p:tav>
                                        <p:tav tm="100000">
                                          <p:val>
                                            <p:strVal val="#ppt_x"/>
                                          </p:val>
                                        </p:tav>
                                      </p:tavLst>
                                    </p:anim>
                                    <p:animEffect transition="in" filter="wipe(left)">
                                      <p:cBhvr>
                                        <p:cTn id="74" dur="500"/>
                                        <p:tgtEl>
                                          <p:spTgt spid="26"/>
                                        </p:tgtEl>
                                      </p:cBhvr>
                                    </p:animEffect>
                                  </p:childTnLst>
                                </p:cTn>
                              </p:par>
                              <p:par>
                                <p:cTn id="75" presetID="1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p:tgtEl>
                                          <p:spTgt spid="23"/>
                                        </p:tgtEl>
                                        <p:attrNameLst>
                                          <p:attrName>ppt_x</p:attrName>
                                        </p:attrNameLst>
                                      </p:cBhvr>
                                      <p:tavLst>
                                        <p:tav tm="0">
                                          <p:val>
                                            <p:strVal val="#ppt_x-#ppt_w*1.125000"/>
                                          </p:val>
                                        </p:tav>
                                        <p:tav tm="100000">
                                          <p:val>
                                            <p:strVal val="#ppt_x"/>
                                          </p:val>
                                        </p:tav>
                                      </p:tavLst>
                                    </p:anim>
                                    <p:animEffect transition="in" filter="wipe(right)">
                                      <p:cBhvr>
                                        <p:cTn id="78" dur="500"/>
                                        <p:tgtEl>
                                          <p:spTgt spid="23"/>
                                        </p:tgtEl>
                                      </p:cBhvr>
                                    </p:animEffect>
                                  </p:childTnLst>
                                </p:cTn>
                              </p:par>
                            </p:childTnLst>
                          </p:cTn>
                        </p:par>
                        <p:par>
                          <p:cTn id="79" fill="hold">
                            <p:stCondLst>
                              <p:cond delay="4400"/>
                            </p:stCondLst>
                            <p:childTnLst>
                              <p:par>
                                <p:cTn id="80" presetID="31" presetClass="entr" presetSubtype="0"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p:cTn id="82" dur="500" fill="hold"/>
                                        <p:tgtEl>
                                          <p:spTgt spid="38"/>
                                        </p:tgtEl>
                                        <p:attrNameLst>
                                          <p:attrName>ppt_w</p:attrName>
                                        </p:attrNameLst>
                                      </p:cBhvr>
                                      <p:tavLst>
                                        <p:tav tm="0">
                                          <p:val>
                                            <p:fltVal val="0"/>
                                          </p:val>
                                        </p:tav>
                                        <p:tav tm="100000">
                                          <p:val>
                                            <p:strVal val="#ppt_w"/>
                                          </p:val>
                                        </p:tav>
                                      </p:tavLst>
                                    </p:anim>
                                    <p:anim calcmode="lin" valueType="num">
                                      <p:cBhvr>
                                        <p:cTn id="83" dur="500" fill="hold"/>
                                        <p:tgtEl>
                                          <p:spTgt spid="38"/>
                                        </p:tgtEl>
                                        <p:attrNameLst>
                                          <p:attrName>ppt_h</p:attrName>
                                        </p:attrNameLst>
                                      </p:cBhvr>
                                      <p:tavLst>
                                        <p:tav tm="0">
                                          <p:val>
                                            <p:fltVal val="0"/>
                                          </p:val>
                                        </p:tav>
                                        <p:tav tm="100000">
                                          <p:val>
                                            <p:strVal val="#ppt_h"/>
                                          </p:val>
                                        </p:tav>
                                      </p:tavLst>
                                    </p:anim>
                                    <p:anim calcmode="lin" valueType="num">
                                      <p:cBhvr>
                                        <p:cTn id="84" dur="500" fill="hold"/>
                                        <p:tgtEl>
                                          <p:spTgt spid="38"/>
                                        </p:tgtEl>
                                        <p:attrNameLst>
                                          <p:attrName>style.rotation</p:attrName>
                                        </p:attrNameLst>
                                      </p:cBhvr>
                                      <p:tavLst>
                                        <p:tav tm="0">
                                          <p:val>
                                            <p:fltVal val="90"/>
                                          </p:val>
                                        </p:tav>
                                        <p:tav tm="100000">
                                          <p:val>
                                            <p:fltVal val="0"/>
                                          </p:val>
                                        </p:tav>
                                      </p:tavLst>
                                    </p:anim>
                                    <p:animEffect transition="in" filter="fade">
                                      <p:cBhvr>
                                        <p:cTn id="85" dur="500"/>
                                        <p:tgtEl>
                                          <p:spTgt spid="38"/>
                                        </p:tgtEl>
                                      </p:cBhvr>
                                    </p:animEffect>
                                  </p:childTnLst>
                                </p:cTn>
                              </p:par>
                              <p:par>
                                <p:cTn id="86" presetID="31"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 calcmode="lin" valueType="num">
                                      <p:cBhvr>
                                        <p:cTn id="90" dur="500" fill="hold"/>
                                        <p:tgtEl>
                                          <p:spTgt spid="39"/>
                                        </p:tgtEl>
                                        <p:attrNameLst>
                                          <p:attrName>style.rotation</p:attrName>
                                        </p:attrNameLst>
                                      </p:cBhvr>
                                      <p:tavLst>
                                        <p:tav tm="0">
                                          <p:val>
                                            <p:fltVal val="90"/>
                                          </p:val>
                                        </p:tav>
                                        <p:tav tm="100000">
                                          <p:val>
                                            <p:fltVal val="0"/>
                                          </p:val>
                                        </p:tav>
                                      </p:tavLst>
                                    </p:anim>
                                    <p:animEffect transition="in" filter="fade">
                                      <p:cBhvr>
                                        <p:cTn id="91" dur="500"/>
                                        <p:tgtEl>
                                          <p:spTgt spid="39"/>
                                        </p:tgtEl>
                                      </p:cBhvr>
                                    </p:animEffect>
                                  </p:childTnLst>
                                </p:cTn>
                              </p:par>
                            </p:childTnLst>
                          </p:cTn>
                        </p:par>
                        <p:par>
                          <p:cTn id="92" fill="hold">
                            <p:stCondLst>
                              <p:cond delay="4900"/>
                            </p:stCondLst>
                            <p:childTnLst>
                              <p:par>
                                <p:cTn id="93" presetID="22" presetClass="entr" presetSubtype="4"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down)">
                                      <p:cBhvr>
                                        <p:cTn id="95" dur="500"/>
                                        <p:tgtEl>
                                          <p:spTgt spid="41"/>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down)">
                                      <p:cBhvr>
                                        <p:cTn id="98" dur="500"/>
                                        <p:tgtEl>
                                          <p:spTgt spid="22"/>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up)">
                                      <p:cBhvr>
                                        <p:cTn id="101" dur="500"/>
                                        <p:tgtEl>
                                          <p:spTgt spid="47"/>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up)">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22" grpId="0" animBg="1"/>
      <p:bldP spid="35" grpId="0" animBg="1"/>
      <p:bldP spid="36" grpId="0"/>
      <p:bldP spid="37" grpId="0"/>
      <p:bldP spid="38" grpId="0"/>
      <p:bldP spid="39" grpId="0"/>
      <p:bldP spid="40" grpId="0"/>
      <p:bldP spid="41" grpId="0"/>
      <p:bldP spid="42" grpId="0" animBg="1"/>
      <p:bldP spid="43" grpId="0"/>
      <p:bldP spid="44" grpId="0" animBg="1"/>
      <p:bldP spid="45" grpId="0"/>
      <p:bldP spid="46" grpId="0" animBg="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具体目标</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 name="AutoShape 593"/>
          <p:cNvSpPr>
            <a:spLocks noChangeArrowheads="1"/>
          </p:cNvSpPr>
          <p:nvPr/>
        </p:nvSpPr>
        <p:spPr bwMode="auto">
          <a:xfrm rot="10800000" flipH="1" flipV="1">
            <a:off x="2622739" y="3609644"/>
            <a:ext cx="675206" cy="540165"/>
          </a:xfrm>
          <a:prstGeom prst="rightArrow">
            <a:avLst>
              <a:gd name="adj1" fmla="val 60857"/>
              <a:gd name="adj2" fmla="val 56907"/>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solidFill>
                <a:schemeClr val="tx1"/>
              </a:solidFill>
              <a:latin typeface="Arial" pitchFamily="34" charset="0"/>
              <a:ea typeface="宋体" pitchFamily="2" charset="-122"/>
            </a:endParaRPr>
          </a:p>
        </p:txBody>
      </p:sp>
      <p:sp>
        <p:nvSpPr>
          <p:cNvPr id="8" name="Oval 2"/>
          <p:cNvSpPr>
            <a:spLocks noChangeAspect="1" noChangeArrowheads="1"/>
          </p:cNvSpPr>
          <p:nvPr/>
        </p:nvSpPr>
        <p:spPr bwMode="auto">
          <a:xfrm>
            <a:off x="1139652" y="3168112"/>
            <a:ext cx="1422736" cy="1423231"/>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fr-FR" altLang="zh-CN" dirty="0">
              <a:solidFill>
                <a:schemeClr val="tx1"/>
              </a:solidFill>
              <a:latin typeface="Arial" pitchFamily="34" charset="0"/>
              <a:ea typeface="宋体" pitchFamily="2" charset="-122"/>
            </a:endParaRPr>
          </a:p>
        </p:txBody>
      </p:sp>
      <p:sp>
        <p:nvSpPr>
          <p:cNvPr id="9" name="TextBox 147"/>
          <p:cNvSpPr txBox="1">
            <a:spLocks noChangeArrowheads="1"/>
          </p:cNvSpPr>
          <p:nvPr/>
        </p:nvSpPr>
        <p:spPr bwMode="auto">
          <a:xfrm>
            <a:off x="1310960" y="3500585"/>
            <a:ext cx="1080120" cy="7582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stStyle>
          <a:p>
            <a:pPr algn="ctr"/>
            <a:r>
              <a:rPr lang="zh-CN" altLang="en-US" sz="2000" dirty="0">
                <a:solidFill>
                  <a:srgbClr val="F8F8F8"/>
                </a:solidFill>
                <a:latin typeface="+mn-ea"/>
                <a:ea typeface="+mn-ea"/>
              </a:rPr>
              <a:t>初步</a:t>
            </a:r>
            <a:endParaRPr lang="en-US" altLang="zh-CN" sz="2000" dirty="0">
              <a:solidFill>
                <a:srgbClr val="F8F8F8"/>
              </a:solidFill>
              <a:latin typeface="+mn-ea"/>
              <a:ea typeface="+mn-ea"/>
            </a:endParaRPr>
          </a:p>
          <a:p>
            <a:pPr algn="ctr"/>
            <a:r>
              <a:rPr lang="zh-CN" altLang="en-US" sz="2000" dirty="0">
                <a:solidFill>
                  <a:srgbClr val="F8F8F8"/>
                </a:solidFill>
                <a:latin typeface="+mn-ea"/>
                <a:ea typeface="+mn-ea"/>
              </a:rPr>
              <a:t>目标</a:t>
            </a:r>
          </a:p>
        </p:txBody>
      </p:sp>
      <p:sp>
        <p:nvSpPr>
          <p:cNvPr id="10" name="圆角矩形 9"/>
          <p:cNvSpPr/>
          <p:nvPr/>
        </p:nvSpPr>
        <p:spPr bwMode="auto">
          <a:xfrm>
            <a:off x="5835306" y="3766109"/>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1" name="矩形 87"/>
          <p:cNvSpPr>
            <a:spLocks noChangeArrowheads="1"/>
          </p:cNvSpPr>
          <p:nvPr/>
        </p:nvSpPr>
        <p:spPr bwMode="auto">
          <a:xfrm>
            <a:off x="5950813" y="3838698"/>
            <a:ext cx="4934880"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2" name="圆角矩形 11"/>
          <p:cNvSpPr/>
          <p:nvPr/>
        </p:nvSpPr>
        <p:spPr bwMode="auto">
          <a:xfrm>
            <a:off x="5835306" y="4918237"/>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3" name="矩形 87"/>
          <p:cNvSpPr>
            <a:spLocks noChangeArrowheads="1"/>
          </p:cNvSpPr>
          <p:nvPr/>
        </p:nvSpPr>
        <p:spPr bwMode="auto">
          <a:xfrm>
            <a:off x="5950813" y="5009295"/>
            <a:ext cx="4934880" cy="6793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4" name="圆角矩形 13"/>
          <p:cNvSpPr/>
          <p:nvPr/>
        </p:nvSpPr>
        <p:spPr bwMode="auto">
          <a:xfrm>
            <a:off x="5835305" y="2564904"/>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5" name="矩形 87"/>
          <p:cNvSpPr>
            <a:spLocks noChangeArrowheads="1"/>
          </p:cNvSpPr>
          <p:nvPr/>
        </p:nvSpPr>
        <p:spPr bwMode="auto">
          <a:xfrm>
            <a:off x="5950812" y="2687975"/>
            <a:ext cx="4756081"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6" name="圆角矩形 15"/>
          <p:cNvSpPr/>
          <p:nvPr/>
        </p:nvSpPr>
        <p:spPr bwMode="auto">
          <a:xfrm>
            <a:off x="5835306" y="1412776"/>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7" name="矩形 87"/>
          <p:cNvSpPr>
            <a:spLocks noChangeArrowheads="1"/>
          </p:cNvSpPr>
          <p:nvPr/>
        </p:nvSpPr>
        <p:spPr bwMode="auto">
          <a:xfrm>
            <a:off x="6026373" y="1484784"/>
            <a:ext cx="4680520"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cxnSp>
        <p:nvCxnSpPr>
          <p:cNvPr id="18" name="直接连接符 17"/>
          <p:cNvCxnSpPr>
            <a:stCxn id="21" idx="7"/>
            <a:endCxn id="16" idx="1"/>
          </p:cNvCxnSpPr>
          <p:nvPr/>
        </p:nvCxnSpPr>
        <p:spPr bwMode="auto">
          <a:xfrm flipV="1">
            <a:off x="4877298" y="1892294"/>
            <a:ext cx="958008" cy="1369150"/>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flipV="1">
            <a:off x="4980654" y="3044422"/>
            <a:ext cx="854651" cy="397398"/>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endCxn id="10" idx="1"/>
          </p:cNvCxnSpPr>
          <p:nvPr/>
        </p:nvCxnSpPr>
        <p:spPr bwMode="auto">
          <a:xfrm>
            <a:off x="4996420" y="4194206"/>
            <a:ext cx="838886" cy="51421"/>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
          <p:cNvSpPr>
            <a:spLocks noChangeAspect="1" noChangeArrowheads="1"/>
          </p:cNvSpPr>
          <p:nvPr/>
        </p:nvSpPr>
        <p:spPr bwMode="auto">
          <a:xfrm>
            <a:off x="3384278" y="3005343"/>
            <a:ext cx="1749182" cy="1748768"/>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fr-FR" altLang="zh-CN" dirty="0">
              <a:solidFill>
                <a:schemeClr val="tx1"/>
              </a:solidFill>
              <a:latin typeface="Arial" pitchFamily="34" charset="0"/>
              <a:ea typeface="宋体" pitchFamily="2" charset="-122"/>
            </a:endParaRPr>
          </a:p>
        </p:txBody>
      </p:sp>
      <p:sp>
        <p:nvSpPr>
          <p:cNvPr id="25" name="TextBox 147"/>
          <p:cNvSpPr txBox="1">
            <a:spLocks noChangeArrowheads="1"/>
          </p:cNvSpPr>
          <p:nvPr/>
        </p:nvSpPr>
        <p:spPr bwMode="auto">
          <a:xfrm>
            <a:off x="3683324" y="3500585"/>
            <a:ext cx="1080120" cy="7582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stStyle>
          <a:p>
            <a:pPr algn="ctr"/>
            <a:r>
              <a:rPr lang="zh-CN" altLang="en-US" sz="2000" dirty="0">
                <a:solidFill>
                  <a:srgbClr val="F8F8F8"/>
                </a:solidFill>
                <a:latin typeface="+mn-ea"/>
                <a:ea typeface="+mn-ea"/>
              </a:rPr>
              <a:t>进一步目标</a:t>
            </a:r>
          </a:p>
        </p:txBody>
      </p:sp>
      <p:cxnSp>
        <p:nvCxnSpPr>
          <p:cNvPr id="26" name="直接连接符 25"/>
          <p:cNvCxnSpPr/>
          <p:nvPr/>
        </p:nvCxnSpPr>
        <p:spPr bwMode="auto">
          <a:xfrm>
            <a:off x="4877298" y="4281277"/>
            <a:ext cx="958008" cy="1066635"/>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46860337"/>
      </p:ext>
    </p:extLst>
  </p:cSld>
  <p:clrMapOvr>
    <a:masterClrMapping/>
  </p:clrMapOvr>
  <p:transition spd="slow" advClick="0" advTm="611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300" fill="hold"/>
                                        <p:tgtEl>
                                          <p:spTgt spid="8"/>
                                        </p:tgtEl>
                                        <p:attrNameLst>
                                          <p:attrName>ppt_w</p:attrName>
                                        </p:attrNameLst>
                                      </p:cBhvr>
                                      <p:tavLst>
                                        <p:tav tm="0">
                                          <p:val>
                                            <p:fltVal val="0"/>
                                          </p:val>
                                        </p:tav>
                                        <p:tav tm="100000">
                                          <p:val>
                                            <p:strVal val="#ppt_w"/>
                                          </p:val>
                                        </p:tav>
                                      </p:tavLst>
                                    </p:anim>
                                    <p:anim calcmode="lin" valueType="num">
                                      <p:cBhvr>
                                        <p:cTn id="25" dur="300" fill="hold"/>
                                        <p:tgtEl>
                                          <p:spTgt spid="8"/>
                                        </p:tgtEl>
                                        <p:attrNameLst>
                                          <p:attrName>ppt_h</p:attrName>
                                        </p:attrNameLst>
                                      </p:cBhvr>
                                      <p:tavLst>
                                        <p:tav tm="0">
                                          <p:val>
                                            <p:fltVal val="0"/>
                                          </p:val>
                                        </p:tav>
                                        <p:tav tm="100000">
                                          <p:val>
                                            <p:strVal val="#ppt_h"/>
                                          </p:val>
                                        </p:tav>
                                      </p:tavLst>
                                    </p:anim>
                                    <p:animEffect transition="in" filter="fade">
                                      <p:cBhvr>
                                        <p:cTn id="26" dur="3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childTnLst>
                          </p:cTn>
                        </p:par>
                        <p:par>
                          <p:cTn id="32" fill="hold">
                            <p:stCondLst>
                              <p:cond delay="162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300" fill="hold"/>
                                        <p:tgtEl>
                                          <p:spTgt spid="25"/>
                                        </p:tgtEl>
                                        <p:attrNameLst>
                                          <p:attrName>ppt_w</p:attrName>
                                        </p:attrNameLst>
                                      </p:cBhvr>
                                      <p:tavLst>
                                        <p:tav tm="0">
                                          <p:val>
                                            <p:fltVal val="0"/>
                                          </p:val>
                                        </p:tav>
                                        <p:tav tm="100000">
                                          <p:val>
                                            <p:strVal val="#ppt_w"/>
                                          </p:val>
                                        </p:tav>
                                      </p:tavLst>
                                    </p:anim>
                                    <p:anim calcmode="lin" valueType="num">
                                      <p:cBhvr>
                                        <p:cTn id="36" dur="300" fill="hold"/>
                                        <p:tgtEl>
                                          <p:spTgt spid="25"/>
                                        </p:tgtEl>
                                        <p:attrNameLst>
                                          <p:attrName>ppt_h</p:attrName>
                                        </p:attrNameLst>
                                      </p:cBhvr>
                                      <p:tavLst>
                                        <p:tav tm="0">
                                          <p:val>
                                            <p:fltVal val="0"/>
                                          </p:val>
                                        </p:tav>
                                        <p:tav tm="100000">
                                          <p:val>
                                            <p:strVal val="#ppt_h"/>
                                          </p:val>
                                        </p:tav>
                                      </p:tavLst>
                                    </p:anim>
                                    <p:animEffect transition="in" filter="fade">
                                      <p:cBhvr>
                                        <p:cTn id="37" dur="300"/>
                                        <p:tgtEl>
                                          <p:spTgt spid="2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300" fill="hold"/>
                                        <p:tgtEl>
                                          <p:spTgt spid="21"/>
                                        </p:tgtEl>
                                        <p:attrNameLst>
                                          <p:attrName>ppt_w</p:attrName>
                                        </p:attrNameLst>
                                      </p:cBhvr>
                                      <p:tavLst>
                                        <p:tav tm="0">
                                          <p:val>
                                            <p:fltVal val="0"/>
                                          </p:val>
                                        </p:tav>
                                        <p:tav tm="100000">
                                          <p:val>
                                            <p:strVal val="#ppt_w"/>
                                          </p:val>
                                        </p:tav>
                                      </p:tavLst>
                                    </p:anim>
                                    <p:anim calcmode="lin" valueType="num">
                                      <p:cBhvr>
                                        <p:cTn id="41" dur="300" fill="hold"/>
                                        <p:tgtEl>
                                          <p:spTgt spid="21"/>
                                        </p:tgtEl>
                                        <p:attrNameLst>
                                          <p:attrName>ppt_h</p:attrName>
                                        </p:attrNameLst>
                                      </p:cBhvr>
                                      <p:tavLst>
                                        <p:tav tm="0">
                                          <p:val>
                                            <p:fltVal val="0"/>
                                          </p:val>
                                        </p:tav>
                                        <p:tav tm="100000">
                                          <p:val>
                                            <p:strVal val="#ppt_h"/>
                                          </p:val>
                                        </p:tav>
                                      </p:tavLst>
                                    </p:anim>
                                    <p:animEffect transition="in" filter="fade">
                                      <p:cBhvr>
                                        <p:cTn id="42" dur="300"/>
                                        <p:tgtEl>
                                          <p:spTgt spid="21"/>
                                        </p:tgtEl>
                                      </p:cBhvr>
                                    </p:animEffect>
                                  </p:childTnLst>
                                </p:cTn>
                              </p:par>
                            </p:childTnLst>
                          </p:cTn>
                        </p:par>
                        <p:par>
                          <p:cTn id="43" fill="hold">
                            <p:stCondLst>
                              <p:cond delay="1920"/>
                            </p:stCondLst>
                            <p:childTnLst>
                              <p:par>
                                <p:cTn id="44" presetID="2" presetClass="entr" presetSubtype="8"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par>
                          <p:cTn id="48" fill="hold">
                            <p:stCondLst>
                              <p:cond delay="2420"/>
                            </p:stCondLst>
                            <p:childTnLst>
                              <p:par>
                                <p:cTn id="49" presetID="22" presetClass="entr" presetSubtype="4"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childTnLst>
                          </p:cTn>
                        </p:par>
                        <p:par>
                          <p:cTn id="52" fill="hold">
                            <p:stCondLst>
                              <p:cond delay="2920"/>
                            </p:stCondLst>
                            <p:childTnLst>
                              <p:par>
                                <p:cTn id="53" presetID="22" presetClass="entr" presetSubtype="8"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300"/>
                                        <p:tgtEl>
                                          <p:spTgt spid="1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300"/>
                                        <p:tgtEl>
                                          <p:spTgt spid="17"/>
                                        </p:tgtEl>
                                      </p:cBhvr>
                                    </p:animEffect>
                                  </p:childTnLst>
                                </p:cTn>
                              </p:par>
                            </p:childTnLst>
                          </p:cTn>
                        </p:par>
                        <p:par>
                          <p:cTn id="59" fill="hold">
                            <p:stCondLst>
                              <p:cond delay="3220"/>
                            </p:stCondLst>
                            <p:childTnLst>
                              <p:par>
                                <p:cTn id="60" presetID="2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childTnLst>
                          </p:cTn>
                        </p:par>
                        <p:par>
                          <p:cTn id="63" fill="hold">
                            <p:stCondLst>
                              <p:cond delay="372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300"/>
                                        <p:tgtEl>
                                          <p:spTgt spid="1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300"/>
                                        <p:tgtEl>
                                          <p:spTgt spid="14"/>
                                        </p:tgtEl>
                                      </p:cBhvr>
                                    </p:animEffect>
                                  </p:childTnLst>
                                </p:cTn>
                              </p:par>
                            </p:childTnLst>
                          </p:cTn>
                        </p:par>
                        <p:par>
                          <p:cTn id="70" fill="hold">
                            <p:stCondLst>
                              <p:cond delay="4020"/>
                            </p:stCondLst>
                            <p:childTnLst>
                              <p:par>
                                <p:cTn id="71" presetID="22" presetClass="entr" presetSubtype="8"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par>
                          <p:cTn id="74" fill="hold">
                            <p:stCondLst>
                              <p:cond delay="4520"/>
                            </p:stCondLst>
                            <p:childTnLst>
                              <p:par>
                                <p:cTn id="75" presetID="22" presetClass="entr" presetSubtype="8"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left)">
                                      <p:cBhvr>
                                        <p:cTn id="77" dur="300"/>
                                        <p:tgtEl>
                                          <p:spTgt spid="1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left)">
                                      <p:cBhvr>
                                        <p:cTn id="80" dur="300"/>
                                        <p:tgtEl>
                                          <p:spTgt spid="10"/>
                                        </p:tgtEl>
                                      </p:cBhvr>
                                    </p:animEffect>
                                  </p:childTnLst>
                                </p:cTn>
                              </p:par>
                            </p:childTnLst>
                          </p:cTn>
                        </p:par>
                        <p:par>
                          <p:cTn id="81" fill="hold">
                            <p:stCondLst>
                              <p:cond delay="4820"/>
                            </p:stCondLst>
                            <p:childTnLst>
                              <p:par>
                                <p:cTn id="82" presetID="22" presetClass="entr" presetSubtype="8"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childTnLst>
                          </p:cTn>
                        </p:par>
                        <p:par>
                          <p:cTn id="85" fill="hold">
                            <p:stCondLst>
                              <p:cond delay="5320"/>
                            </p:stCondLst>
                            <p:childTnLst>
                              <p:par>
                                <p:cTn id="86" presetID="22" presetClass="entr" presetSubtype="8"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300"/>
                                        <p:tgtEl>
                                          <p:spTgt spid="1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wipe(left)">
                                      <p:cBhvr>
                                        <p:cTn id="9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7" grpId="0" animBg="1"/>
      <p:bldP spid="8" grpId="0" animBg="1"/>
      <p:bldP spid="9" grpId="0"/>
      <p:bldP spid="10" grpId="0" animBg="1"/>
      <p:bldP spid="11" grpId="0"/>
      <p:bldP spid="12" grpId="0" animBg="1"/>
      <p:bldP spid="13" grpId="0"/>
      <p:bldP spid="14" grpId="0" animBg="1"/>
      <p:bldP spid="15" grpId="0"/>
      <p:bldP spid="16" grpId="0" animBg="1"/>
      <p:bldP spid="17" grpId="0"/>
      <p:bldP spid="21" grpId="0" animBg="1"/>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完成步骤</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cxnSp>
        <p:nvCxnSpPr>
          <p:cNvPr id="23" name="直接箭头连接符 22"/>
          <p:cNvCxnSpPr/>
          <p:nvPr/>
        </p:nvCxnSpPr>
        <p:spPr>
          <a:xfrm flipV="1">
            <a:off x="1746836" y="1566424"/>
            <a:ext cx="2" cy="447725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a:xfrm>
            <a:off x="1747497" y="6043673"/>
            <a:ext cx="8959396" cy="772"/>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组合 28"/>
          <p:cNvGrpSpPr/>
          <p:nvPr/>
        </p:nvGrpSpPr>
        <p:grpSpPr>
          <a:xfrm>
            <a:off x="2033249" y="4758561"/>
            <a:ext cx="1851041" cy="785818"/>
            <a:chOff x="2200848" y="4495235"/>
            <a:chExt cx="1851041" cy="785818"/>
          </a:xfrm>
          <a:solidFill>
            <a:schemeClr val="accent6"/>
          </a:solidFill>
        </p:grpSpPr>
        <p:sp>
          <p:nvSpPr>
            <p:cNvPr id="30" name="圆角矩形 29"/>
            <p:cNvSpPr/>
            <p:nvPr/>
          </p:nvSpPr>
          <p:spPr bwMode="auto">
            <a:xfrm>
              <a:off x="2200848" y="449523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31" name="矩形 30"/>
            <p:cNvSpPr>
              <a:spLocks noChangeArrowheads="1"/>
            </p:cNvSpPr>
            <p:nvPr/>
          </p:nvSpPr>
          <p:spPr bwMode="auto">
            <a:xfrm>
              <a:off x="2404638" y="468530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a:solidFill>
                    <a:srgbClr val="F8F8F8"/>
                  </a:solidFill>
                </a:rPr>
                <a:t>STEP 1</a:t>
              </a:r>
              <a:endParaRPr lang="zh-CN" altLang="en-US" sz="2400" dirty="0">
                <a:solidFill>
                  <a:srgbClr val="F8F8F8"/>
                </a:solidFill>
              </a:endParaRPr>
            </a:p>
          </p:txBody>
        </p:sp>
      </p:grpSp>
      <p:sp>
        <p:nvSpPr>
          <p:cNvPr id="32" name="矩形 87"/>
          <p:cNvSpPr>
            <a:spLocks noChangeArrowheads="1"/>
          </p:cNvSpPr>
          <p:nvPr/>
        </p:nvSpPr>
        <p:spPr bwMode="auto">
          <a:xfrm>
            <a:off x="2176125" y="2655798"/>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p:txBody>
      </p:sp>
      <p:grpSp>
        <p:nvGrpSpPr>
          <p:cNvPr id="33" name="组合 32"/>
          <p:cNvGrpSpPr/>
          <p:nvPr/>
        </p:nvGrpSpPr>
        <p:grpSpPr>
          <a:xfrm>
            <a:off x="4254293" y="3932366"/>
            <a:ext cx="1851041" cy="785818"/>
            <a:chOff x="4272550" y="3669040"/>
            <a:chExt cx="1851041" cy="785818"/>
          </a:xfrm>
        </p:grpSpPr>
        <p:sp>
          <p:nvSpPr>
            <p:cNvPr id="34" name="圆角矩形 33"/>
            <p:cNvSpPr/>
            <p:nvPr/>
          </p:nvSpPr>
          <p:spPr bwMode="auto">
            <a:xfrm>
              <a:off x="4272550" y="3669040"/>
              <a:ext cx="1851041" cy="785818"/>
            </a:xfrm>
            <a:prstGeom prst="roundRect">
              <a:avLst>
                <a:gd name="adj" fmla="val 10568"/>
              </a:avLst>
            </a:prstGeom>
            <a:solidFill>
              <a:schemeClr val="tx2"/>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Arial" pitchFamily="34" charset="0"/>
                <a:ea typeface="宋体" pitchFamily="2" charset="-122"/>
              </a:endParaRPr>
            </a:p>
          </p:txBody>
        </p:sp>
        <p:sp>
          <p:nvSpPr>
            <p:cNvPr id="35" name="矩形 34"/>
            <p:cNvSpPr>
              <a:spLocks noChangeArrowheads="1"/>
            </p:cNvSpPr>
            <p:nvPr/>
          </p:nvSpPr>
          <p:spPr bwMode="auto">
            <a:xfrm>
              <a:off x="4469993" y="3841027"/>
              <a:ext cx="1456155" cy="430887"/>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a:solidFill>
                    <a:srgbClr val="F8F8F8"/>
                  </a:solidFill>
                </a:rPr>
                <a:t>STEP</a:t>
              </a:r>
              <a:r>
                <a:rPr lang="zh-CN" altLang="en-US" sz="2400" dirty="0">
                  <a:solidFill>
                    <a:srgbClr val="F8F8F8"/>
                  </a:solidFill>
                </a:rPr>
                <a:t> </a:t>
              </a:r>
              <a:r>
                <a:rPr lang="en-US" altLang="zh-CN" sz="2400" dirty="0">
                  <a:solidFill>
                    <a:srgbClr val="F8F8F8"/>
                  </a:solidFill>
                </a:rPr>
                <a:t>2</a:t>
              </a:r>
            </a:p>
          </p:txBody>
        </p:sp>
      </p:grpSp>
      <p:sp>
        <p:nvSpPr>
          <p:cNvPr id="36" name="矩形 87"/>
          <p:cNvSpPr>
            <a:spLocks noChangeArrowheads="1"/>
          </p:cNvSpPr>
          <p:nvPr/>
        </p:nvSpPr>
        <p:spPr bwMode="auto">
          <a:xfrm>
            <a:off x="4390822" y="1829603"/>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p:txBody>
      </p:sp>
      <p:cxnSp>
        <p:nvCxnSpPr>
          <p:cNvPr id="37" name="直接连接符 36"/>
          <p:cNvCxnSpPr/>
          <p:nvPr/>
        </p:nvCxnSpPr>
        <p:spPr>
          <a:xfrm flipH="1">
            <a:off x="4154165"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6351532" y="3115487"/>
            <a:ext cx="1851041" cy="785818"/>
            <a:chOff x="6279161" y="2852161"/>
            <a:chExt cx="1851041" cy="785818"/>
          </a:xfrm>
          <a:solidFill>
            <a:schemeClr val="bg1"/>
          </a:solidFill>
        </p:grpSpPr>
        <p:sp>
          <p:nvSpPr>
            <p:cNvPr id="39" name="圆角矩形 38"/>
            <p:cNvSpPr/>
            <p:nvPr/>
          </p:nvSpPr>
          <p:spPr bwMode="auto">
            <a:xfrm>
              <a:off x="6279161" y="2852161"/>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40" name="矩形 39"/>
            <p:cNvSpPr>
              <a:spLocks noChangeArrowheads="1"/>
            </p:cNvSpPr>
            <p:nvPr/>
          </p:nvSpPr>
          <p:spPr bwMode="auto">
            <a:xfrm>
              <a:off x="6476604" y="3055209"/>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r>
                <a:rPr lang="en-US" altLang="zh-CN" sz="2400" dirty="0">
                  <a:solidFill>
                    <a:srgbClr val="F8F8F8"/>
                  </a:solidFill>
                </a:rPr>
                <a:t>STEP 3</a:t>
              </a:r>
              <a:endParaRPr lang="zh-CN" altLang="en-US" sz="2400" dirty="0">
                <a:solidFill>
                  <a:srgbClr val="F8F8F8"/>
                </a:solidFill>
              </a:endParaRPr>
            </a:p>
          </p:txBody>
        </p:sp>
      </p:grpSp>
      <p:cxnSp>
        <p:nvCxnSpPr>
          <p:cNvPr id="41" name="直接连接符 40"/>
          <p:cNvCxnSpPr/>
          <p:nvPr/>
        </p:nvCxnSpPr>
        <p:spPr>
          <a:xfrm flipH="1">
            <a:off x="6272159"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87"/>
          <p:cNvSpPr>
            <a:spLocks noChangeArrowheads="1"/>
          </p:cNvSpPr>
          <p:nvPr/>
        </p:nvSpPr>
        <p:spPr bwMode="auto">
          <a:xfrm>
            <a:off x="6488061" y="3941682"/>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p:txBody>
      </p:sp>
      <p:grpSp>
        <p:nvGrpSpPr>
          <p:cNvPr id="43" name="组合 42"/>
          <p:cNvGrpSpPr/>
          <p:nvPr/>
        </p:nvGrpSpPr>
        <p:grpSpPr>
          <a:xfrm>
            <a:off x="8495812" y="2258231"/>
            <a:ext cx="1851041" cy="785818"/>
            <a:chOff x="8279425" y="1994905"/>
            <a:chExt cx="1851041" cy="785818"/>
          </a:xfrm>
          <a:solidFill>
            <a:schemeClr val="tx1"/>
          </a:solidFill>
        </p:grpSpPr>
        <p:sp>
          <p:nvSpPr>
            <p:cNvPr id="44" name="圆角矩形 43"/>
            <p:cNvSpPr/>
            <p:nvPr/>
          </p:nvSpPr>
          <p:spPr bwMode="auto">
            <a:xfrm>
              <a:off x="8279425" y="199490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45" name="矩形 44"/>
            <p:cNvSpPr>
              <a:spLocks noChangeArrowheads="1"/>
            </p:cNvSpPr>
            <p:nvPr/>
          </p:nvSpPr>
          <p:spPr bwMode="auto">
            <a:xfrm>
              <a:off x="8476868" y="219795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a:solidFill>
                    <a:srgbClr val="F8F8F8"/>
                  </a:solidFill>
                </a:rPr>
                <a:t>STEP 4</a:t>
              </a:r>
              <a:endParaRPr lang="zh-CN" altLang="en-US" sz="2400" dirty="0">
                <a:solidFill>
                  <a:srgbClr val="F8F8F8"/>
                </a:solidFill>
              </a:endParaRPr>
            </a:p>
          </p:txBody>
        </p:sp>
      </p:grpSp>
      <p:sp>
        <p:nvSpPr>
          <p:cNvPr id="46" name="矩形 87"/>
          <p:cNvSpPr>
            <a:spLocks noChangeArrowheads="1"/>
          </p:cNvSpPr>
          <p:nvPr/>
        </p:nvSpPr>
        <p:spPr bwMode="auto">
          <a:xfrm>
            <a:off x="8632341" y="3084426"/>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点击添加文本</a:t>
            </a:r>
            <a:br>
              <a:rPr lang="en-US" altLang="zh-CN" dirty="0">
                <a:solidFill>
                  <a:schemeClr val="accent1"/>
                </a:solidFill>
                <a:latin typeface="微软雅黑" pitchFamily="34" charset="-122"/>
                <a:ea typeface="微软雅黑" pitchFamily="34" charset="-122"/>
              </a:rPr>
            </a:br>
            <a:r>
              <a:rPr lang="zh-CN" altLang="en-US" dirty="0">
                <a:solidFill>
                  <a:schemeClr val="accent1"/>
                </a:solidFill>
                <a:latin typeface="微软雅黑" pitchFamily="34" charset="-122"/>
                <a:ea typeface="微软雅黑" pitchFamily="34" charset="-122"/>
              </a:rPr>
              <a:t>点击添加文本</a:t>
            </a:r>
          </a:p>
        </p:txBody>
      </p:sp>
      <p:cxnSp>
        <p:nvCxnSpPr>
          <p:cNvPr id="47" name="直接连接符 46"/>
          <p:cNvCxnSpPr/>
          <p:nvPr/>
        </p:nvCxnSpPr>
        <p:spPr>
          <a:xfrm>
            <a:off x="8418027" y="1566424"/>
            <a:ext cx="0"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204700" y="1840400"/>
            <a:ext cx="553998" cy="2479396"/>
          </a:xfrm>
          <a:prstGeom prst="rect">
            <a:avLst/>
          </a:prstGeom>
          <a:noFill/>
        </p:spPr>
        <p:txBody>
          <a:bodyPr vert="eaVert" wrap="square" rtlCol="0">
            <a:spAutoFit/>
          </a:bodyPr>
          <a:lstStyle/>
          <a:p>
            <a:r>
              <a:rPr lang="zh-CN" altLang="en-US" sz="2400" dirty="0">
                <a:solidFill>
                  <a:schemeClr val="tx2"/>
                </a:solidFill>
                <a:latin typeface="微软雅黑" pitchFamily="34" charset="-122"/>
                <a:ea typeface="微软雅黑" pitchFamily="34" charset="-122"/>
              </a:rPr>
              <a:t>某某某操作方案</a:t>
            </a:r>
          </a:p>
        </p:txBody>
      </p:sp>
    </p:spTree>
    <p:extLst>
      <p:ext uri="{BB962C8B-B14F-4D97-AF65-F5344CB8AC3E}">
        <p14:creationId xmlns:p14="http://schemas.microsoft.com/office/powerpoint/2010/main" val="1589592335"/>
      </p:ext>
    </p:extLst>
  </p:cSld>
  <p:clrMapOvr>
    <a:masterClrMapping/>
  </p:clrMapOvr>
  <p:transition spd="slow" advClick="0" advTm="674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182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8"/>
                                        </p:tgtEl>
                                        <p:attrNameLst>
                                          <p:attrName>ppt_y</p:attrName>
                                        </p:attrNameLst>
                                      </p:cBhvr>
                                      <p:tavLst>
                                        <p:tav tm="0">
                                          <p:val>
                                            <p:strVal val="#ppt_y"/>
                                          </p:val>
                                        </p:tav>
                                        <p:tav tm="100000">
                                          <p:val>
                                            <p:strVal val="#ppt_y"/>
                                          </p:val>
                                        </p:tav>
                                      </p:tavLst>
                                    </p:anim>
                                    <p:anim calcmode="lin" valueType="num">
                                      <p:cBhvr>
                                        <p:cTn id="33"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8"/>
                                        </p:tgtEl>
                                      </p:cBhvr>
                                    </p:animEffect>
                                  </p:childTnLst>
                                </p:cTn>
                              </p:par>
                            </p:childTnLst>
                          </p:cTn>
                        </p:par>
                        <p:par>
                          <p:cTn id="36" fill="hold">
                            <p:stCondLst>
                              <p:cond delay="2620"/>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par>
                          <p:cTn id="46" fill="hold">
                            <p:stCondLst>
                              <p:cond delay="3120"/>
                            </p:stCondLst>
                            <p:childTnLst>
                              <p:par>
                                <p:cTn id="47" presetID="42"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300"/>
                                        <p:tgtEl>
                                          <p:spTgt spid="29"/>
                                        </p:tgtEl>
                                      </p:cBhvr>
                                    </p:animEffect>
                                    <p:anim calcmode="lin" valueType="num">
                                      <p:cBhvr>
                                        <p:cTn id="50" dur="300" fill="hold"/>
                                        <p:tgtEl>
                                          <p:spTgt spid="29"/>
                                        </p:tgtEl>
                                        <p:attrNameLst>
                                          <p:attrName>ppt_x</p:attrName>
                                        </p:attrNameLst>
                                      </p:cBhvr>
                                      <p:tavLst>
                                        <p:tav tm="0">
                                          <p:val>
                                            <p:strVal val="#ppt_x"/>
                                          </p:val>
                                        </p:tav>
                                        <p:tav tm="100000">
                                          <p:val>
                                            <p:strVal val="#ppt_x"/>
                                          </p:val>
                                        </p:tav>
                                      </p:tavLst>
                                    </p:anim>
                                    <p:anim calcmode="lin" valueType="num">
                                      <p:cBhvr>
                                        <p:cTn id="51" dur="30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3420"/>
                            </p:stCondLst>
                            <p:childTnLst>
                              <p:par>
                                <p:cTn id="53" presetID="22" presetClass="entr" presetSubtype="4"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3920"/>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00"/>
                                        <p:tgtEl>
                                          <p:spTgt spid="33"/>
                                        </p:tgtEl>
                                      </p:cBhvr>
                                    </p:animEffect>
                                    <p:anim calcmode="lin" valueType="num">
                                      <p:cBhvr>
                                        <p:cTn id="60" dur="300" fill="hold"/>
                                        <p:tgtEl>
                                          <p:spTgt spid="33"/>
                                        </p:tgtEl>
                                        <p:attrNameLst>
                                          <p:attrName>ppt_x</p:attrName>
                                        </p:attrNameLst>
                                      </p:cBhvr>
                                      <p:tavLst>
                                        <p:tav tm="0">
                                          <p:val>
                                            <p:strVal val="#ppt_x"/>
                                          </p:val>
                                        </p:tav>
                                        <p:tav tm="100000">
                                          <p:val>
                                            <p:strVal val="#ppt_x"/>
                                          </p:val>
                                        </p:tav>
                                      </p:tavLst>
                                    </p:anim>
                                    <p:anim calcmode="lin" valueType="num">
                                      <p:cBhvr>
                                        <p:cTn id="61" dur="3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4220"/>
                            </p:stCondLst>
                            <p:childTnLst>
                              <p:par>
                                <p:cTn id="63" presetID="22" presetClass="entr" presetSubtype="4"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par>
                          <p:cTn id="66" fill="hold">
                            <p:stCondLst>
                              <p:cond delay="4720"/>
                            </p:stCondLst>
                            <p:childTnLst>
                              <p:par>
                                <p:cTn id="67" presetID="47" presetClass="entr" presetSubtype="0"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300"/>
                                        <p:tgtEl>
                                          <p:spTgt spid="38"/>
                                        </p:tgtEl>
                                      </p:cBhvr>
                                    </p:animEffect>
                                    <p:anim calcmode="lin" valueType="num">
                                      <p:cBhvr>
                                        <p:cTn id="70" dur="300" fill="hold"/>
                                        <p:tgtEl>
                                          <p:spTgt spid="38"/>
                                        </p:tgtEl>
                                        <p:attrNameLst>
                                          <p:attrName>ppt_x</p:attrName>
                                        </p:attrNameLst>
                                      </p:cBhvr>
                                      <p:tavLst>
                                        <p:tav tm="0">
                                          <p:val>
                                            <p:strVal val="#ppt_x"/>
                                          </p:val>
                                        </p:tav>
                                        <p:tav tm="100000">
                                          <p:val>
                                            <p:strVal val="#ppt_x"/>
                                          </p:val>
                                        </p:tav>
                                      </p:tavLst>
                                    </p:anim>
                                    <p:anim calcmode="lin" valueType="num">
                                      <p:cBhvr>
                                        <p:cTn id="71" dur="300" fill="hold"/>
                                        <p:tgtEl>
                                          <p:spTgt spid="38"/>
                                        </p:tgtEl>
                                        <p:attrNameLst>
                                          <p:attrName>ppt_y</p:attrName>
                                        </p:attrNameLst>
                                      </p:cBhvr>
                                      <p:tavLst>
                                        <p:tav tm="0">
                                          <p:val>
                                            <p:strVal val="#ppt_y-.1"/>
                                          </p:val>
                                        </p:tav>
                                        <p:tav tm="100000">
                                          <p:val>
                                            <p:strVal val="#ppt_y"/>
                                          </p:val>
                                        </p:tav>
                                      </p:tavLst>
                                    </p:anim>
                                  </p:childTnLst>
                                </p:cTn>
                              </p:par>
                            </p:childTnLst>
                          </p:cTn>
                        </p:par>
                        <p:par>
                          <p:cTn id="72" fill="hold">
                            <p:stCondLst>
                              <p:cond delay="5020"/>
                            </p:stCondLst>
                            <p:childTnLst>
                              <p:par>
                                <p:cTn id="73" presetID="22" presetClass="entr" presetSubtype="1"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5520"/>
                            </p:stCondLst>
                            <p:childTnLst>
                              <p:par>
                                <p:cTn id="77" presetID="47"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300"/>
                                        <p:tgtEl>
                                          <p:spTgt spid="43"/>
                                        </p:tgtEl>
                                      </p:cBhvr>
                                    </p:animEffect>
                                    <p:anim calcmode="lin" valueType="num">
                                      <p:cBhvr>
                                        <p:cTn id="80" dur="300" fill="hold"/>
                                        <p:tgtEl>
                                          <p:spTgt spid="43"/>
                                        </p:tgtEl>
                                        <p:attrNameLst>
                                          <p:attrName>ppt_x</p:attrName>
                                        </p:attrNameLst>
                                      </p:cBhvr>
                                      <p:tavLst>
                                        <p:tav tm="0">
                                          <p:val>
                                            <p:strVal val="#ppt_x"/>
                                          </p:val>
                                        </p:tav>
                                        <p:tav tm="100000">
                                          <p:val>
                                            <p:strVal val="#ppt_x"/>
                                          </p:val>
                                        </p:tav>
                                      </p:tavLst>
                                    </p:anim>
                                    <p:anim calcmode="lin" valueType="num">
                                      <p:cBhvr>
                                        <p:cTn id="81" dur="3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5820"/>
                            </p:stCondLst>
                            <p:childTnLst>
                              <p:par>
                                <p:cTn id="83" presetID="22" presetClass="entr" presetSubtype="1" fill="hold" grpId="0"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32" grpId="0"/>
      <p:bldP spid="36" grpId="0"/>
      <p:bldP spid="42" grpId="0"/>
      <p:bldP spid="46" grpId="0"/>
      <p:bldP spid="4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完成步骤</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25" b="8482"/>
          <a:stretch/>
        </p:blipFill>
        <p:spPr bwMode="auto">
          <a:xfrm>
            <a:off x="971600" y="1152444"/>
            <a:ext cx="3105671" cy="1540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115"/>
          <a:stretch/>
        </p:blipFill>
        <p:spPr bwMode="auto">
          <a:xfrm>
            <a:off x="971600" y="4413578"/>
            <a:ext cx="3105671" cy="1535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组合 7"/>
          <p:cNvGrpSpPr/>
          <p:nvPr/>
        </p:nvGrpSpPr>
        <p:grpSpPr>
          <a:xfrm>
            <a:off x="4360472" y="1152444"/>
            <a:ext cx="6777746" cy="1540395"/>
            <a:chOff x="3347864" y="1152445"/>
            <a:chExt cx="4752528" cy="1080119"/>
          </a:xfrm>
        </p:grpSpPr>
        <p:sp>
          <p:nvSpPr>
            <p:cNvPr id="9" name="矩形 8"/>
            <p:cNvSpPr/>
            <p:nvPr/>
          </p:nvSpPr>
          <p:spPr>
            <a:xfrm>
              <a:off x="3347864" y="1152445"/>
              <a:ext cx="4752528" cy="2671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8F8F8"/>
                  </a:solidFill>
                  <a:latin typeface="微软雅黑" pitchFamily="34" charset="-122"/>
                  <a:ea typeface="微软雅黑" pitchFamily="34" charset="-122"/>
                  <a:cs typeface="Segoe UI" pitchFamily="34" charset="0"/>
                </a:rPr>
                <a:t>步骤一</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0" name="矩形 9"/>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单击此处填加文字内容单击此处填加文字内容单击此处填加文字内容</a:t>
              </a:r>
              <a:endParaRPr lang="zh-CN" altLang="en-US" sz="1600" dirty="0"/>
            </a:p>
          </p:txBody>
        </p:sp>
      </p:grpSp>
      <p:grpSp>
        <p:nvGrpSpPr>
          <p:cNvPr id="11" name="组合 10"/>
          <p:cNvGrpSpPr/>
          <p:nvPr/>
        </p:nvGrpSpPr>
        <p:grpSpPr>
          <a:xfrm>
            <a:off x="4360472" y="2785358"/>
            <a:ext cx="6777746" cy="1540397"/>
            <a:chOff x="3347864" y="1152444"/>
            <a:chExt cx="4752528" cy="1080120"/>
          </a:xfrm>
        </p:grpSpPr>
        <p:sp>
          <p:nvSpPr>
            <p:cNvPr id="12" name="矩形 11"/>
            <p:cNvSpPr/>
            <p:nvPr/>
          </p:nvSpPr>
          <p:spPr>
            <a:xfrm>
              <a:off x="3347864" y="1152444"/>
              <a:ext cx="4752528" cy="267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8F8F8"/>
                  </a:solidFill>
                  <a:latin typeface="微软雅黑" pitchFamily="34" charset="-122"/>
                  <a:ea typeface="微软雅黑" pitchFamily="34" charset="-122"/>
                  <a:cs typeface="Segoe UI" pitchFamily="34" charset="0"/>
                </a:rPr>
                <a:t>步骤二</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3" name="矩形 12"/>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单击此处填加文字内容单击此处填加文字内容单击此处填加文字内容</a:t>
              </a:r>
              <a:endParaRPr lang="zh-CN" altLang="en-US" sz="1600" dirty="0"/>
            </a:p>
          </p:txBody>
        </p:sp>
      </p:grpSp>
      <p:grpSp>
        <p:nvGrpSpPr>
          <p:cNvPr id="14" name="组合 13"/>
          <p:cNvGrpSpPr/>
          <p:nvPr/>
        </p:nvGrpSpPr>
        <p:grpSpPr>
          <a:xfrm>
            <a:off x="4360472" y="4408883"/>
            <a:ext cx="6777746" cy="1540397"/>
            <a:chOff x="3347864" y="1152444"/>
            <a:chExt cx="4752528" cy="1080120"/>
          </a:xfrm>
        </p:grpSpPr>
        <p:sp>
          <p:nvSpPr>
            <p:cNvPr id="15" name="矩形 14"/>
            <p:cNvSpPr/>
            <p:nvPr/>
          </p:nvSpPr>
          <p:spPr>
            <a:xfrm>
              <a:off x="3347864" y="1152444"/>
              <a:ext cx="4752528" cy="2671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8F8F8"/>
                  </a:solidFill>
                  <a:latin typeface="微软雅黑" pitchFamily="34" charset="-122"/>
                  <a:ea typeface="微软雅黑" pitchFamily="34" charset="-122"/>
                  <a:cs typeface="Segoe UI" pitchFamily="34" charset="0"/>
                </a:rPr>
                <a:t>步骤三</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6" name="矩形 15"/>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单击此处填加文字内容单击此处填加文字内容单击此处填加文字内容</a:t>
              </a:r>
              <a:endParaRPr lang="zh-CN" altLang="en-US" sz="1600" dirty="0"/>
            </a:p>
          </p:txBody>
        </p:sp>
      </p:grpSp>
      <p:pic>
        <p:nvPicPr>
          <p:cNvPr id="17" name="Picture 2" descr="F:\360云盘\02-个人资料\！PPT图片及版面资源\06-PPT精选插图\02-商务\188141-1205221426079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8735"/>
          <a:stretch/>
        </p:blipFill>
        <p:spPr bwMode="auto">
          <a:xfrm>
            <a:off x="971599" y="2785358"/>
            <a:ext cx="3105673" cy="154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249197"/>
      </p:ext>
    </p:extLst>
  </p:cSld>
  <p:clrMapOvr>
    <a:masterClrMapping/>
  </p:clrMapOvr>
  <p:transition spd="slow" advClick="0" advTm="3108">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 presetClass="entr" presetSubtype="8" fill="hold" nodeType="afterEffect" p14:presetBounceEnd="20000">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14:bounceEnd="20000">
                                          <p:cBhvr additive="base">
                                            <p:cTn id="24" dur="50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20000">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14:bounceEnd="20000">
                                          <p:cBhvr additive="base">
                                            <p:cTn id="28" dur="500" fill="hold"/>
                                            <p:tgtEl>
                                              <p:spTgt spid="8"/>
                                            </p:tgtEl>
                                            <p:attrNameLst>
                                              <p:attrName>ppt_x</p:attrName>
                                            </p:attrNameLst>
                                          </p:cBhvr>
                                          <p:tavLst>
                                            <p:tav tm="0">
                                              <p:val>
                                                <p:strVal val="1+#ppt_w/2"/>
                                              </p:val>
                                            </p:tav>
                                            <p:tav tm="100000">
                                              <p:val>
                                                <p:strVal val="#ppt_x"/>
                                              </p:val>
                                            </p:tav>
                                          </p:tavLst>
                                        </p:anim>
                                        <p:anim calcmode="lin" valueType="num" p14:bounceEnd="20000">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82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par>
                              <p:cTn id="37" fill="hold">
                                <p:stCondLst>
                                  <p:cond delay="2320"/>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ppt_x</p:attrName>
                                            </p:attrNameLst>
                                          </p:cBhvr>
                                          <p:tavLst>
                                            <p:tav tm="0">
                                              <p:val>
                                                <p:strVal val="#ppt_x"/>
                                              </p:val>
                                            </p:tav>
                                            <p:tav tm="100000">
                                              <p:val>
                                                <p:strVal val="#ppt_x"/>
                                              </p:val>
                                            </p:tav>
                                          </p:tavLst>
                                        </p:anim>
                                        <p:anim calcmode="lin" valueType="num">
                                          <p:cBhvr>
                                            <p:cTn id="42" dur="5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82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par>
                              <p:cTn id="37" fill="hold">
                                <p:stCondLst>
                                  <p:cond delay="2320"/>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ppt_x</p:attrName>
                                            </p:attrNameLst>
                                          </p:cBhvr>
                                          <p:tavLst>
                                            <p:tav tm="0">
                                              <p:val>
                                                <p:strVal val="#ppt_x"/>
                                              </p:val>
                                            </p:tav>
                                            <p:tav tm="100000">
                                              <p:val>
                                                <p:strVal val="#ppt_x"/>
                                              </p:val>
                                            </p:tav>
                                          </p:tavLst>
                                        </p:anim>
                                        <p:anim calcmode="lin" valueType="num">
                                          <p:cBhvr>
                                            <p:cTn id="42" dur="5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保障措施</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grpSp>
        <p:nvGrpSpPr>
          <p:cNvPr id="6" name="组合 5"/>
          <p:cNvGrpSpPr/>
          <p:nvPr/>
        </p:nvGrpSpPr>
        <p:grpSpPr>
          <a:xfrm>
            <a:off x="2700263" y="1320184"/>
            <a:ext cx="884237" cy="925512"/>
            <a:chOff x="2700263" y="1110021"/>
            <a:chExt cx="884237" cy="925512"/>
          </a:xfrm>
          <a:solidFill>
            <a:schemeClr val="tx2"/>
          </a:solidFill>
        </p:grpSpPr>
        <p:sp>
          <p:nvSpPr>
            <p:cNvPr id="7" name="Oval 6"/>
            <p:cNvSpPr>
              <a:spLocks noChangeArrowheads="1"/>
            </p:cNvSpPr>
            <p:nvPr/>
          </p:nvSpPr>
          <p:spPr bwMode="auto">
            <a:xfrm>
              <a:off x="2700263" y="1110021"/>
              <a:ext cx="884237" cy="925512"/>
            </a:xfrm>
            <a:prstGeom prst="ellipse">
              <a:avLst/>
            </a:pr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rgbClr val="F8F8F8"/>
                </a:solidFill>
              </a:endParaRPr>
            </a:p>
          </p:txBody>
        </p:sp>
        <p:sp>
          <p:nvSpPr>
            <p:cNvPr id="8" name="TextBox 7"/>
            <p:cNvSpPr txBox="1"/>
            <p:nvPr/>
          </p:nvSpPr>
          <p:spPr>
            <a:xfrm>
              <a:off x="2907381" y="1195885"/>
              <a:ext cx="470000" cy="646331"/>
            </a:xfrm>
            <a:prstGeom prst="rect">
              <a:avLst/>
            </a:prstGeom>
            <a:grpFill/>
          </p:spPr>
          <p:txBody>
            <a:bodyPr wrap="none" rtlCol="0">
              <a:spAutoFit/>
            </a:bodyPr>
            <a:lstStyle/>
            <a:p>
              <a:r>
                <a:rPr lang="en-US" altLang="zh-CN" sz="3600" b="1" dirty="0">
                  <a:solidFill>
                    <a:srgbClr val="F8F8F8"/>
                  </a:solidFill>
                  <a:latin typeface="+mn-ea"/>
                  <a:ea typeface="+mn-ea"/>
                </a:rPr>
                <a:t>1</a:t>
              </a:r>
              <a:endParaRPr lang="zh-CN" altLang="en-US" sz="3600" b="1" dirty="0">
                <a:solidFill>
                  <a:srgbClr val="F8F8F8"/>
                </a:solidFill>
                <a:latin typeface="+mn-ea"/>
                <a:ea typeface="+mn-ea"/>
              </a:endParaRPr>
            </a:p>
          </p:txBody>
        </p:sp>
      </p:grpSp>
      <p:grpSp>
        <p:nvGrpSpPr>
          <p:cNvPr id="9" name="组合 8"/>
          <p:cNvGrpSpPr/>
          <p:nvPr/>
        </p:nvGrpSpPr>
        <p:grpSpPr>
          <a:xfrm>
            <a:off x="4127425" y="2202834"/>
            <a:ext cx="1046162" cy="1019175"/>
            <a:chOff x="4127425" y="1992671"/>
            <a:chExt cx="1046162" cy="1019175"/>
          </a:xfrm>
          <a:solidFill>
            <a:schemeClr val="tx2"/>
          </a:solidFill>
        </p:grpSpPr>
        <p:sp>
          <p:nvSpPr>
            <p:cNvPr id="10" name="Freeform 11"/>
            <p:cNvSpPr>
              <a:spLocks/>
            </p:cNvSpPr>
            <p:nvPr/>
          </p:nvSpPr>
          <p:spPr bwMode="auto">
            <a:xfrm>
              <a:off x="4127425" y="1992671"/>
              <a:ext cx="1046162" cy="1019175"/>
            </a:xfrm>
            <a:custGeom>
              <a:avLst/>
              <a:gdLst>
                <a:gd name="T0" fmla="*/ 2522 w 2855"/>
                <a:gd name="T1" fmla="*/ 761 h 2785"/>
                <a:gd name="T2" fmla="*/ 2030 w 2855"/>
                <a:gd name="T3" fmla="*/ 2436 h 2785"/>
                <a:gd name="T4" fmla="*/ 332 w 2855"/>
                <a:gd name="T5" fmla="*/ 2025 h 2785"/>
                <a:gd name="T6" fmla="*/ 824 w 2855"/>
                <a:gd name="T7" fmla="*/ 349 h 2785"/>
                <a:gd name="T8" fmla="*/ 2522 w 2855"/>
                <a:gd name="T9" fmla="*/ 761 h 2785"/>
              </a:gdLst>
              <a:ahLst/>
              <a:cxnLst>
                <a:cxn ang="0">
                  <a:pos x="T0" y="T1"/>
                </a:cxn>
                <a:cxn ang="0">
                  <a:pos x="T2" y="T3"/>
                </a:cxn>
                <a:cxn ang="0">
                  <a:pos x="T4" y="T5"/>
                </a:cxn>
                <a:cxn ang="0">
                  <a:pos x="T6" y="T7"/>
                </a:cxn>
                <a:cxn ang="0">
                  <a:pos x="T8" y="T9"/>
                </a:cxn>
              </a:cxnLst>
              <a:rect l="0" t="0" r="r" b="b"/>
              <a:pathLst>
                <a:path w="2855" h="2785">
                  <a:moveTo>
                    <a:pt x="2522" y="761"/>
                  </a:moveTo>
                  <a:cubicBezTo>
                    <a:pt x="2855" y="1337"/>
                    <a:pt x="2634" y="2087"/>
                    <a:pt x="2030" y="2436"/>
                  </a:cubicBezTo>
                  <a:cubicBezTo>
                    <a:pt x="1425" y="2785"/>
                    <a:pt x="665" y="2601"/>
                    <a:pt x="332" y="2025"/>
                  </a:cubicBezTo>
                  <a:cubicBezTo>
                    <a:pt x="0" y="1448"/>
                    <a:pt x="220" y="698"/>
                    <a:pt x="824" y="349"/>
                  </a:cubicBezTo>
                  <a:cubicBezTo>
                    <a:pt x="1429" y="0"/>
                    <a:pt x="2189" y="184"/>
                    <a:pt x="2522" y="761"/>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1" name="TextBox 10"/>
            <p:cNvSpPr txBox="1"/>
            <p:nvPr/>
          </p:nvSpPr>
          <p:spPr>
            <a:xfrm>
              <a:off x="4463048" y="2169661"/>
              <a:ext cx="470000" cy="646331"/>
            </a:xfrm>
            <a:prstGeom prst="rect">
              <a:avLst/>
            </a:prstGeom>
            <a:grpFill/>
          </p:spPr>
          <p:txBody>
            <a:bodyPr wrap="none" rtlCol="0">
              <a:spAutoFit/>
            </a:bodyPr>
            <a:lstStyle/>
            <a:p>
              <a:r>
                <a:rPr lang="en-US" altLang="zh-CN" sz="3600" b="1" dirty="0">
                  <a:solidFill>
                    <a:srgbClr val="F8F8F8"/>
                  </a:solidFill>
                  <a:latin typeface="+mn-ea"/>
                  <a:ea typeface="+mn-ea"/>
                </a:rPr>
                <a:t>2</a:t>
              </a:r>
              <a:endParaRPr lang="zh-CN" altLang="en-US" sz="3600" b="1" dirty="0">
                <a:solidFill>
                  <a:srgbClr val="F8F8F8"/>
                </a:solidFill>
                <a:latin typeface="+mn-ea"/>
                <a:ea typeface="+mn-ea"/>
              </a:endParaRPr>
            </a:p>
          </p:txBody>
        </p:sp>
      </p:grpSp>
      <p:grpSp>
        <p:nvGrpSpPr>
          <p:cNvPr id="12" name="组合 11"/>
          <p:cNvGrpSpPr/>
          <p:nvPr/>
        </p:nvGrpSpPr>
        <p:grpSpPr>
          <a:xfrm>
            <a:off x="4076625" y="3972896"/>
            <a:ext cx="1046162" cy="1020762"/>
            <a:chOff x="4076625" y="3762733"/>
            <a:chExt cx="1046162" cy="1020762"/>
          </a:xfrm>
          <a:solidFill>
            <a:schemeClr val="tx2"/>
          </a:solidFill>
        </p:grpSpPr>
        <p:sp>
          <p:nvSpPr>
            <p:cNvPr id="13" name="Freeform 10"/>
            <p:cNvSpPr>
              <a:spLocks/>
            </p:cNvSpPr>
            <p:nvPr/>
          </p:nvSpPr>
          <p:spPr bwMode="auto">
            <a:xfrm>
              <a:off x="4076625" y="3762733"/>
              <a:ext cx="1046162" cy="1020762"/>
            </a:xfrm>
            <a:custGeom>
              <a:avLst/>
              <a:gdLst>
                <a:gd name="T0" fmla="*/ 2522 w 2855"/>
                <a:gd name="T1" fmla="*/ 2025 h 2786"/>
                <a:gd name="T2" fmla="*/ 825 w 2855"/>
                <a:gd name="T3" fmla="*/ 2437 h 2786"/>
                <a:gd name="T4" fmla="*/ 333 w 2855"/>
                <a:gd name="T5" fmla="*/ 761 h 2786"/>
                <a:gd name="T6" fmla="*/ 2030 w 2855"/>
                <a:gd name="T7" fmla="*/ 349 h 2786"/>
                <a:gd name="T8" fmla="*/ 2522 w 2855"/>
                <a:gd name="T9" fmla="*/ 2025 h 2786"/>
              </a:gdLst>
              <a:ahLst/>
              <a:cxnLst>
                <a:cxn ang="0">
                  <a:pos x="T0" y="T1"/>
                </a:cxn>
                <a:cxn ang="0">
                  <a:pos x="T2" y="T3"/>
                </a:cxn>
                <a:cxn ang="0">
                  <a:pos x="T4" y="T5"/>
                </a:cxn>
                <a:cxn ang="0">
                  <a:pos x="T6" y="T7"/>
                </a:cxn>
                <a:cxn ang="0">
                  <a:pos x="T8" y="T9"/>
                </a:cxn>
              </a:cxnLst>
              <a:rect l="0" t="0" r="r" b="b"/>
              <a:pathLst>
                <a:path w="2855" h="2786">
                  <a:moveTo>
                    <a:pt x="2522" y="2025"/>
                  </a:moveTo>
                  <a:cubicBezTo>
                    <a:pt x="2189" y="2601"/>
                    <a:pt x="1429" y="2786"/>
                    <a:pt x="825" y="2437"/>
                  </a:cubicBezTo>
                  <a:cubicBezTo>
                    <a:pt x="220" y="2088"/>
                    <a:pt x="0" y="1337"/>
                    <a:pt x="333" y="761"/>
                  </a:cubicBezTo>
                  <a:cubicBezTo>
                    <a:pt x="665" y="185"/>
                    <a:pt x="1425" y="0"/>
                    <a:pt x="2030" y="349"/>
                  </a:cubicBezTo>
                  <a:cubicBezTo>
                    <a:pt x="2634" y="698"/>
                    <a:pt x="2855" y="1449"/>
                    <a:pt x="2522" y="2025"/>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4" name="TextBox 13"/>
            <p:cNvSpPr txBox="1"/>
            <p:nvPr/>
          </p:nvSpPr>
          <p:spPr>
            <a:xfrm>
              <a:off x="4403672" y="3986585"/>
              <a:ext cx="470000" cy="646331"/>
            </a:xfrm>
            <a:prstGeom prst="rect">
              <a:avLst/>
            </a:prstGeom>
            <a:grpFill/>
          </p:spPr>
          <p:txBody>
            <a:bodyPr wrap="none" rtlCol="0">
              <a:spAutoFit/>
            </a:bodyPr>
            <a:lstStyle/>
            <a:p>
              <a:r>
                <a:rPr lang="en-US" altLang="zh-CN" sz="3600" b="1" dirty="0">
                  <a:solidFill>
                    <a:srgbClr val="F8F8F8"/>
                  </a:solidFill>
                  <a:latin typeface="+mn-ea"/>
                  <a:ea typeface="+mn-ea"/>
                </a:rPr>
                <a:t>3</a:t>
              </a:r>
              <a:endParaRPr lang="zh-CN" altLang="en-US" sz="3600" b="1" dirty="0">
                <a:solidFill>
                  <a:srgbClr val="F8F8F8"/>
                </a:solidFill>
                <a:latin typeface="+mn-ea"/>
                <a:ea typeface="+mn-ea"/>
              </a:endParaRPr>
            </a:p>
          </p:txBody>
        </p:sp>
      </p:grpSp>
      <p:grpSp>
        <p:nvGrpSpPr>
          <p:cNvPr id="15" name="组合 14"/>
          <p:cNvGrpSpPr/>
          <p:nvPr/>
        </p:nvGrpSpPr>
        <p:grpSpPr>
          <a:xfrm>
            <a:off x="2598663" y="4861896"/>
            <a:ext cx="882650" cy="925512"/>
            <a:chOff x="2598663" y="4651733"/>
            <a:chExt cx="882650" cy="925512"/>
          </a:xfrm>
          <a:solidFill>
            <a:schemeClr val="tx2"/>
          </a:solidFill>
        </p:grpSpPr>
        <p:sp>
          <p:nvSpPr>
            <p:cNvPr id="16" name="Oval 9"/>
            <p:cNvSpPr>
              <a:spLocks noChangeArrowheads="1"/>
            </p:cNvSpPr>
            <p:nvPr/>
          </p:nvSpPr>
          <p:spPr bwMode="auto">
            <a:xfrm>
              <a:off x="2598663" y="4651733"/>
              <a:ext cx="882650" cy="925512"/>
            </a:xfrm>
            <a:prstGeom prst="ellipse">
              <a:avLst/>
            </a:pr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7" name="TextBox 16"/>
            <p:cNvSpPr txBox="1"/>
            <p:nvPr/>
          </p:nvSpPr>
          <p:spPr>
            <a:xfrm>
              <a:off x="2824254" y="4853484"/>
              <a:ext cx="470000" cy="646331"/>
            </a:xfrm>
            <a:prstGeom prst="rect">
              <a:avLst/>
            </a:prstGeom>
            <a:grpFill/>
          </p:spPr>
          <p:txBody>
            <a:bodyPr wrap="none" rtlCol="0">
              <a:spAutoFit/>
            </a:bodyPr>
            <a:lstStyle/>
            <a:p>
              <a:r>
                <a:rPr lang="en-US" altLang="zh-CN" sz="3600" b="1" dirty="0">
                  <a:solidFill>
                    <a:srgbClr val="F8F8F8"/>
                  </a:solidFill>
                  <a:latin typeface="+mn-ea"/>
                  <a:ea typeface="+mn-ea"/>
                </a:rPr>
                <a:t>4</a:t>
              </a:r>
              <a:endParaRPr lang="zh-CN" altLang="en-US" sz="3600" b="1" dirty="0">
                <a:solidFill>
                  <a:srgbClr val="F8F8F8"/>
                </a:solidFill>
                <a:latin typeface="+mn-ea"/>
                <a:ea typeface="+mn-ea"/>
              </a:endParaRPr>
            </a:p>
          </p:txBody>
        </p:sp>
      </p:grpSp>
      <p:grpSp>
        <p:nvGrpSpPr>
          <p:cNvPr id="18" name="组合 17"/>
          <p:cNvGrpSpPr/>
          <p:nvPr/>
        </p:nvGrpSpPr>
        <p:grpSpPr>
          <a:xfrm>
            <a:off x="1009576" y="3885584"/>
            <a:ext cx="1046162" cy="1019175"/>
            <a:chOff x="1009576" y="3675421"/>
            <a:chExt cx="1046162" cy="1019175"/>
          </a:xfrm>
          <a:solidFill>
            <a:schemeClr val="tx2"/>
          </a:solidFill>
        </p:grpSpPr>
        <p:sp>
          <p:nvSpPr>
            <p:cNvPr id="19" name="Freeform 8"/>
            <p:cNvSpPr>
              <a:spLocks/>
            </p:cNvSpPr>
            <p:nvPr/>
          </p:nvSpPr>
          <p:spPr bwMode="auto">
            <a:xfrm>
              <a:off x="1009576" y="3675421"/>
              <a:ext cx="1046162" cy="1019175"/>
            </a:xfrm>
            <a:custGeom>
              <a:avLst/>
              <a:gdLst>
                <a:gd name="T0" fmla="*/ 333 w 2855"/>
                <a:gd name="T1" fmla="*/ 2025 h 2785"/>
                <a:gd name="T2" fmla="*/ 825 w 2855"/>
                <a:gd name="T3" fmla="*/ 349 h 2785"/>
                <a:gd name="T4" fmla="*/ 2523 w 2855"/>
                <a:gd name="T5" fmla="*/ 760 h 2785"/>
                <a:gd name="T6" fmla="*/ 2030 w 2855"/>
                <a:gd name="T7" fmla="*/ 2436 h 2785"/>
                <a:gd name="T8" fmla="*/ 333 w 2855"/>
                <a:gd name="T9" fmla="*/ 2025 h 2785"/>
              </a:gdLst>
              <a:ahLst/>
              <a:cxnLst>
                <a:cxn ang="0">
                  <a:pos x="T0" y="T1"/>
                </a:cxn>
                <a:cxn ang="0">
                  <a:pos x="T2" y="T3"/>
                </a:cxn>
                <a:cxn ang="0">
                  <a:pos x="T4" y="T5"/>
                </a:cxn>
                <a:cxn ang="0">
                  <a:pos x="T6" y="T7"/>
                </a:cxn>
                <a:cxn ang="0">
                  <a:pos x="T8" y="T9"/>
                </a:cxn>
              </a:cxnLst>
              <a:rect l="0" t="0" r="r" b="b"/>
              <a:pathLst>
                <a:path w="2855" h="2785">
                  <a:moveTo>
                    <a:pt x="333" y="2025"/>
                  </a:moveTo>
                  <a:cubicBezTo>
                    <a:pt x="0" y="1448"/>
                    <a:pt x="221" y="698"/>
                    <a:pt x="825" y="349"/>
                  </a:cubicBezTo>
                  <a:cubicBezTo>
                    <a:pt x="1430" y="0"/>
                    <a:pt x="2190" y="184"/>
                    <a:pt x="2523" y="760"/>
                  </a:cubicBezTo>
                  <a:cubicBezTo>
                    <a:pt x="2855" y="1337"/>
                    <a:pt x="2635" y="2087"/>
                    <a:pt x="2030" y="2436"/>
                  </a:cubicBezTo>
                  <a:cubicBezTo>
                    <a:pt x="1426" y="2785"/>
                    <a:pt x="666" y="2601"/>
                    <a:pt x="333" y="2025"/>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20" name="TextBox 19"/>
            <p:cNvSpPr txBox="1"/>
            <p:nvPr/>
          </p:nvSpPr>
          <p:spPr>
            <a:xfrm>
              <a:off x="1244836" y="3891583"/>
              <a:ext cx="470000" cy="646331"/>
            </a:xfrm>
            <a:prstGeom prst="rect">
              <a:avLst/>
            </a:prstGeom>
            <a:grpFill/>
          </p:spPr>
          <p:txBody>
            <a:bodyPr wrap="none" rtlCol="0">
              <a:spAutoFit/>
            </a:bodyPr>
            <a:lstStyle/>
            <a:p>
              <a:r>
                <a:rPr lang="en-US" altLang="zh-CN" sz="3600" b="1" dirty="0">
                  <a:solidFill>
                    <a:srgbClr val="F8F8F8"/>
                  </a:solidFill>
                  <a:latin typeface="+mn-ea"/>
                  <a:ea typeface="+mn-ea"/>
                </a:rPr>
                <a:t>5</a:t>
              </a:r>
              <a:endParaRPr lang="zh-CN" altLang="en-US" sz="3600" b="1" dirty="0">
                <a:solidFill>
                  <a:srgbClr val="F8F8F8"/>
                </a:solidFill>
                <a:latin typeface="+mn-ea"/>
                <a:ea typeface="+mn-ea"/>
              </a:endParaRPr>
            </a:p>
          </p:txBody>
        </p:sp>
      </p:grpSp>
      <p:grpSp>
        <p:nvGrpSpPr>
          <p:cNvPr id="21" name="组合 20"/>
          <p:cNvGrpSpPr/>
          <p:nvPr/>
        </p:nvGrpSpPr>
        <p:grpSpPr>
          <a:xfrm>
            <a:off x="1060376" y="2113934"/>
            <a:ext cx="1046162" cy="1020762"/>
            <a:chOff x="1060376" y="1903771"/>
            <a:chExt cx="1046162" cy="1020762"/>
          </a:xfrm>
          <a:solidFill>
            <a:schemeClr val="tx2"/>
          </a:solidFill>
        </p:grpSpPr>
        <p:sp>
          <p:nvSpPr>
            <p:cNvPr id="23" name="Freeform 7"/>
            <p:cNvSpPr>
              <a:spLocks/>
            </p:cNvSpPr>
            <p:nvPr/>
          </p:nvSpPr>
          <p:spPr bwMode="auto">
            <a:xfrm>
              <a:off x="1060376" y="1903771"/>
              <a:ext cx="1046162" cy="1020762"/>
            </a:xfrm>
            <a:custGeom>
              <a:avLst/>
              <a:gdLst>
                <a:gd name="T0" fmla="*/ 333 w 2855"/>
                <a:gd name="T1" fmla="*/ 761 h 2786"/>
                <a:gd name="T2" fmla="*/ 2030 w 2855"/>
                <a:gd name="T3" fmla="*/ 349 h 2786"/>
                <a:gd name="T4" fmla="*/ 2522 w 2855"/>
                <a:gd name="T5" fmla="*/ 2025 h 2786"/>
                <a:gd name="T6" fmla="*/ 825 w 2855"/>
                <a:gd name="T7" fmla="*/ 2437 h 2786"/>
                <a:gd name="T8" fmla="*/ 333 w 2855"/>
                <a:gd name="T9" fmla="*/ 761 h 2786"/>
              </a:gdLst>
              <a:ahLst/>
              <a:cxnLst>
                <a:cxn ang="0">
                  <a:pos x="T0" y="T1"/>
                </a:cxn>
                <a:cxn ang="0">
                  <a:pos x="T2" y="T3"/>
                </a:cxn>
                <a:cxn ang="0">
                  <a:pos x="T4" y="T5"/>
                </a:cxn>
                <a:cxn ang="0">
                  <a:pos x="T6" y="T7"/>
                </a:cxn>
                <a:cxn ang="0">
                  <a:pos x="T8" y="T9"/>
                </a:cxn>
              </a:cxnLst>
              <a:rect l="0" t="0" r="r" b="b"/>
              <a:pathLst>
                <a:path w="2855" h="2786">
                  <a:moveTo>
                    <a:pt x="333" y="761"/>
                  </a:moveTo>
                  <a:cubicBezTo>
                    <a:pt x="666" y="185"/>
                    <a:pt x="1426" y="0"/>
                    <a:pt x="2030" y="349"/>
                  </a:cubicBezTo>
                  <a:cubicBezTo>
                    <a:pt x="2635" y="698"/>
                    <a:pt x="2855" y="1449"/>
                    <a:pt x="2522" y="2025"/>
                  </a:cubicBezTo>
                  <a:cubicBezTo>
                    <a:pt x="2190" y="2601"/>
                    <a:pt x="1430" y="2786"/>
                    <a:pt x="825" y="2437"/>
                  </a:cubicBezTo>
                  <a:cubicBezTo>
                    <a:pt x="221" y="2088"/>
                    <a:pt x="0" y="1337"/>
                    <a:pt x="333" y="761"/>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24" name="TextBox 23"/>
            <p:cNvSpPr txBox="1"/>
            <p:nvPr/>
          </p:nvSpPr>
          <p:spPr>
            <a:xfrm>
              <a:off x="1292337" y="2074658"/>
              <a:ext cx="470000" cy="646331"/>
            </a:xfrm>
            <a:prstGeom prst="rect">
              <a:avLst/>
            </a:prstGeom>
            <a:grpFill/>
          </p:spPr>
          <p:txBody>
            <a:bodyPr wrap="none" rtlCol="0">
              <a:spAutoFit/>
            </a:bodyPr>
            <a:lstStyle/>
            <a:p>
              <a:r>
                <a:rPr lang="en-US" altLang="zh-CN" sz="3600" b="1" dirty="0">
                  <a:solidFill>
                    <a:srgbClr val="F8F8F8"/>
                  </a:solidFill>
                  <a:latin typeface="+mn-ea"/>
                  <a:ea typeface="+mn-ea"/>
                </a:rPr>
                <a:t>6</a:t>
              </a:r>
              <a:endParaRPr lang="zh-CN" altLang="en-US" sz="3600" b="1" dirty="0">
                <a:solidFill>
                  <a:srgbClr val="F8F8F8"/>
                </a:solidFill>
                <a:latin typeface="+mn-ea"/>
                <a:ea typeface="+mn-ea"/>
              </a:endParaRPr>
            </a:p>
          </p:txBody>
        </p:sp>
      </p:grpSp>
      <p:grpSp>
        <p:nvGrpSpPr>
          <p:cNvPr id="25" name="组合 24"/>
          <p:cNvGrpSpPr/>
          <p:nvPr/>
        </p:nvGrpSpPr>
        <p:grpSpPr>
          <a:xfrm>
            <a:off x="6328921" y="1867713"/>
            <a:ext cx="2016224" cy="950671"/>
            <a:chOff x="6328921" y="1657550"/>
            <a:chExt cx="2016224" cy="950671"/>
          </a:xfrm>
        </p:grpSpPr>
        <p:sp>
          <p:nvSpPr>
            <p:cNvPr id="26" name="TextBox 25"/>
            <p:cNvSpPr txBox="1"/>
            <p:nvPr/>
          </p:nvSpPr>
          <p:spPr>
            <a:xfrm>
              <a:off x="6328921" y="1657550"/>
              <a:ext cx="1107996" cy="369332"/>
            </a:xfrm>
            <a:prstGeom prst="rect">
              <a:avLst/>
            </a:prstGeom>
            <a:noFill/>
          </p:spPr>
          <p:txBody>
            <a:bodyPr wrap="none" rtlCol="0">
              <a:spAutoFit/>
            </a:bodyPr>
            <a:lstStyle/>
            <a:p>
              <a:r>
                <a:rPr lang="zh-CN" altLang="en-US" b="1" dirty="0">
                  <a:solidFill>
                    <a:schemeClr val="tx2"/>
                  </a:solidFill>
                  <a:latin typeface="+mj-ea"/>
                  <a:ea typeface="+mj-ea"/>
                </a:rPr>
                <a:t>统一思想</a:t>
              </a:r>
            </a:p>
          </p:txBody>
        </p:sp>
        <p:sp>
          <p:nvSpPr>
            <p:cNvPr id="29" name="TextBox 28"/>
            <p:cNvSpPr txBox="1"/>
            <p:nvPr/>
          </p:nvSpPr>
          <p:spPr>
            <a:xfrm>
              <a:off x="6328921" y="2023446"/>
              <a:ext cx="2016224" cy="584775"/>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p>
          </p:txBody>
        </p:sp>
      </p:grpSp>
      <p:grpSp>
        <p:nvGrpSpPr>
          <p:cNvPr id="30" name="组合 29"/>
          <p:cNvGrpSpPr/>
          <p:nvPr/>
        </p:nvGrpSpPr>
        <p:grpSpPr>
          <a:xfrm>
            <a:off x="9309627" y="1867713"/>
            <a:ext cx="2016224" cy="950671"/>
            <a:chOff x="9309627" y="1657550"/>
            <a:chExt cx="2016224" cy="950671"/>
          </a:xfrm>
        </p:grpSpPr>
        <p:sp>
          <p:nvSpPr>
            <p:cNvPr id="31" name="TextBox 30"/>
            <p:cNvSpPr txBox="1"/>
            <p:nvPr/>
          </p:nvSpPr>
          <p:spPr>
            <a:xfrm>
              <a:off x="9309627" y="1657550"/>
              <a:ext cx="1107996" cy="369332"/>
            </a:xfrm>
            <a:prstGeom prst="rect">
              <a:avLst/>
            </a:prstGeom>
            <a:noFill/>
          </p:spPr>
          <p:txBody>
            <a:bodyPr wrap="none" rtlCol="0">
              <a:spAutoFit/>
            </a:bodyPr>
            <a:lstStyle/>
            <a:p>
              <a:r>
                <a:rPr lang="zh-CN" altLang="en-US" b="1" dirty="0">
                  <a:solidFill>
                    <a:schemeClr val="tx2"/>
                  </a:solidFill>
                  <a:latin typeface="+mj-ea"/>
                  <a:ea typeface="+mj-ea"/>
                </a:rPr>
                <a:t>分解计划</a:t>
              </a:r>
            </a:p>
          </p:txBody>
        </p:sp>
        <p:sp>
          <p:nvSpPr>
            <p:cNvPr id="32" name="TextBox 31"/>
            <p:cNvSpPr txBox="1"/>
            <p:nvPr/>
          </p:nvSpPr>
          <p:spPr>
            <a:xfrm>
              <a:off x="9309627" y="2023446"/>
              <a:ext cx="2016224" cy="584775"/>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p>
          </p:txBody>
        </p:sp>
      </p:grpSp>
      <p:grpSp>
        <p:nvGrpSpPr>
          <p:cNvPr id="33" name="组合 32"/>
          <p:cNvGrpSpPr/>
          <p:nvPr/>
        </p:nvGrpSpPr>
        <p:grpSpPr>
          <a:xfrm>
            <a:off x="6328921" y="3340253"/>
            <a:ext cx="2016224" cy="950671"/>
            <a:chOff x="6328921" y="3130090"/>
            <a:chExt cx="2016224" cy="950671"/>
          </a:xfrm>
        </p:grpSpPr>
        <p:sp>
          <p:nvSpPr>
            <p:cNvPr id="34" name="TextBox 33"/>
            <p:cNvSpPr txBox="1"/>
            <p:nvPr/>
          </p:nvSpPr>
          <p:spPr>
            <a:xfrm>
              <a:off x="6328921" y="3130090"/>
              <a:ext cx="1107996" cy="369332"/>
            </a:xfrm>
            <a:prstGeom prst="rect">
              <a:avLst/>
            </a:prstGeom>
            <a:noFill/>
          </p:spPr>
          <p:txBody>
            <a:bodyPr wrap="none" rtlCol="0">
              <a:spAutoFit/>
            </a:bodyPr>
            <a:lstStyle/>
            <a:p>
              <a:r>
                <a:rPr lang="zh-CN" altLang="en-US" b="1" dirty="0">
                  <a:solidFill>
                    <a:schemeClr val="tx2"/>
                  </a:solidFill>
                  <a:latin typeface="+mj-ea"/>
                  <a:ea typeface="+mj-ea"/>
                </a:rPr>
                <a:t>人员调度</a:t>
              </a:r>
            </a:p>
          </p:txBody>
        </p:sp>
        <p:sp>
          <p:nvSpPr>
            <p:cNvPr id="35" name="TextBox 34"/>
            <p:cNvSpPr txBox="1"/>
            <p:nvPr/>
          </p:nvSpPr>
          <p:spPr>
            <a:xfrm>
              <a:off x="6328921" y="3495986"/>
              <a:ext cx="2016224" cy="584775"/>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p>
          </p:txBody>
        </p:sp>
      </p:grpSp>
      <p:grpSp>
        <p:nvGrpSpPr>
          <p:cNvPr id="36" name="组合 35"/>
          <p:cNvGrpSpPr/>
          <p:nvPr/>
        </p:nvGrpSpPr>
        <p:grpSpPr>
          <a:xfrm>
            <a:off x="9309627" y="3340253"/>
            <a:ext cx="2016224" cy="950671"/>
            <a:chOff x="9309627" y="3130090"/>
            <a:chExt cx="2016224" cy="950671"/>
          </a:xfrm>
        </p:grpSpPr>
        <p:sp>
          <p:nvSpPr>
            <p:cNvPr id="37" name="TextBox 36"/>
            <p:cNvSpPr txBox="1"/>
            <p:nvPr/>
          </p:nvSpPr>
          <p:spPr>
            <a:xfrm>
              <a:off x="9309627" y="3130090"/>
              <a:ext cx="1107996" cy="369332"/>
            </a:xfrm>
            <a:prstGeom prst="rect">
              <a:avLst/>
            </a:prstGeom>
            <a:noFill/>
          </p:spPr>
          <p:txBody>
            <a:bodyPr wrap="none" rtlCol="0">
              <a:spAutoFit/>
            </a:bodyPr>
            <a:lstStyle/>
            <a:p>
              <a:r>
                <a:rPr lang="zh-CN" altLang="en-US" b="1" dirty="0">
                  <a:solidFill>
                    <a:schemeClr val="tx2"/>
                  </a:solidFill>
                  <a:latin typeface="+mj-ea"/>
                  <a:ea typeface="+mj-ea"/>
                </a:rPr>
                <a:t>资金保障</a:t>
              </a:r>
            </a:p>
          </p:txBody>
        </p:sp>
        <p:sp>
          <p:nvSpPr>
            <p:cNvPr id="38" name="TextBox 37"/>
            <p:cNvSpPr txBox="1"/>
            <p:nvPr/>
          </p:nvSpPr>
          <p:spPr>
            <a:xfrm>
              <a:off x="9309627" y="3495986"/>
              <a:ext cx="2016224" cy="584775"/>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p>
          </p:txBody>
        </p:sp>
      </p:grpSp>
      <p:grpSp>
        <p:nvGrpSpPr>
          <p:cNvPr id="39" name="组合 38"/>
          <p:cNvGrpSpPr/>
          <p:nvPr/>
        </p:nvGrpSpPr>
        <p:grpSpPr>
          <a:xfrm>
            <a:off x="6328921" y="4729666"/>
            <a:ext cx="2016224" cy="950671"/>
            <a:chOff x="6328921" y="4519503"/>
            <a:chExt cx="2016224" cy="950671"/>
          </a:xfrm>
        </p:grpSpPr>
        <p:sp>
          <p:nvSpPr>
            <p:cNvPr id="40" name="TextBox 39"/>
            <p:cNvSpPr txBox="1"/>
            <p:nvPr/>
          </p:nvSpPr>
          <p:spPr>
            <a:xfrm>
              <a:off x="6328921" y="4519503"/>
              <a:ext cx="1107996" cy="369332"/>
            </a:xfrm>
            <a:prstGeom prst="rect">
              <a:avLst/>
            </a:prstGeom>
            <a:noFill/>
          </p:spPr>
          <p:txBody>
            <a:bodyPr wrap="none" rtlCol="0">
              <a:spAutoFit/>
            </a:bodyPr>
            <a:lstStyle/>
            <a:p>
              <a:r>
                <a:rPr lang="zh-CN" altLang="en-US" b="1" dirty="0">
                  <a:solidFill>
                    <a:schemeClr val="tx2"/>
                  </a:solidFill>
                  <a:latin typeface="+mj-ea"/>
                  <a:ea typeface="+mj-ea"/>
                </a:rPr>
                <a:t>培训先行</a:t>
              </a:r>
            </a:p>
          </p:txBody>
        </p:sp>
        <p:sp>
          <p:nvSpPr>
            <p:cNvPr id="41" name="TextBox 40"/>
            <p:cNvSpPr txBox="1"/>
            <p:nvPr/>
          </p:nvSpPr>
          <p:spPr>
            <a:xfrm>
              <a:off x="6328921" y="4885399"/>
              <a:ext cx="2016224" cy="584775"/>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p>
          </p:txBody>
        </p:sp>
      </p:grpSp>
      <p:grpSp>
        <p:nvGrpSpPr>
          <p:cNvPr id="42" name="组合 41"/>
          <p:cNvGrpSpPr/>
          <p:nvPr/>
        </p:nvGrpSpPr>
        <p:grpSpPr>
          <a:xfrm>
            <a:off x="9309627" y="4729666"/>
            <a:ext cx="2016224" cy="950671"/>
            <a:chOff x="9309627" y="4519503"/>
            <a:chExt cx="2016224" cy="950671"/>
          </a:xfrm>
        </p:grpSpPr>
        <p:sp>
          <p:nvSpPr>
            <p:cNvPr id="43" name="TextBox 42"/>
            <p:cNvSpPr txBox="1"/>
            <p:nvPr/>
          </p:nvSpPr>
          <p:spPr>
            <a:xfrm>
              <a:off x="9309627" y="4519503"/>
              <a:ext cx="1107996" cy="369332"/>
            </a:xfrm>
            <a:prstGeom prst="rect">
              <a:avLst/>
            </a:prstGeom>
            <a:noFill/>
          </p:spPr>
          <p:txBody>
            <a:bodyPr wrap="none" rtlCol="0">
              <a:spAutoFit/>
            </a:bodyPr>
            <a:lstStyle/>
            <a:p>
              <a:r>
                <a:rPr lang="zh-CN" altLang="en-US" b="1" dirty="0">
                  <a:solidFill>
                    <a:schemeClr val="tx2"/>
                  </a:solidFill>
                  <a:latin typeface="+mj-ea"/>
                  <a:ea typeface="+mj-ea"/>
                </a:rPr>
                <a:t>督导措施</a:t>
              </a:r>
            </a:p>
          </p:txBody>
        </p:sp>
        <p:sp>
          <p:nvSpPr>
            <p:cNvPr id="44" name="TextBox 43"/>
            <p:cNvSpPr txBox="1"/>
            <p:nvPr/>
          </p:nvSpPr>
          <p:spPr>
            <a:xfrm>
              <a:off x="9309627" y="4885399"/>
              <a:ext cx="2016224" cy="584775"/>
            </a:xfrm>
            <a:prstGeom prst="rect">
              <a:avLst/>
            </a:prstGeom>
            <a:noFill/>
          </p:spPr>
          <p:txBody>
            <a:bodyPr wrap="square" rtlCol="0">
              <a:spAutoFit/>
            </a:bodyPr>
            <a:lstStyle/>
            <a:p>
              <a:r>
                <a:rPr lang="zh-CN" altLang="en-US" sz="1600" dirty="0">
                  <a:solidFill>
                    <a:schemeClr val="tx2"/>
                  </a:solidFill>
                  <a:latin typeface="+mn-ea"/>
                  <a:ea typeface="+mn-ea"/>
                </a:rPr>
                <a:t>文字内容文字内容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文字内容文字内容</a:t>
              </a:r>
            </a:p>
          </p:txBody>
        </p:sp>
      </p:grpSp>
      <p:sp>
        <p:nvSpPr>
          <p:cNvPr id="45" name="Oval 12"/>
          <p:cNvSpPr>
            <a:spLocks noChangeArrowheads="1"/>
          </p:cNvSpPr>
          <p:nvPr/>
        </p:nvSpPr>
        <p:spPr bwMode="auto">
          <a:xfrm>
            <a:off x="1560438" y="2023446"/>
            <a:ext cx="3060700" cy="3060700"/>
          </a:xfrm>
          <a:prstGeom prst="ellipse">
            <a:avLst/>
          </a:prstGeom>
          <a:solidFill>
            <a:schemeClr val="tx1"/>
          </a:solidFill>
          <a:ln w="7"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TextBox 45"/>
          <p:cNvSpPr txBox="1"/>
          <p:nvPr/>
        </p:nvSpPr>
        <p:spPr>
          <a:xfrm>
            <a:off x="2598663" y="3116143"/>
            <a:ext cx="748923" cy="769441"/>
          </a:xfrm>
          <a:prstGeom prst="rect">
            <a:avLst/>
          </a:prstGeom>
          <a:noFill/>
        </p:spPr>
        <p:txBody>
          <a:bodyPr wrap="none" rtlCol="0">
            <a:spAutoFit/>
          </a:bodyPr>
          <a:lstStyle/>
          <a:p>
            <a:r>
              <a:rPr lang="zh-CN" altLang="en-US" sz="2200" dirty="0">
                <a:solidFill>
                  <a:srgbClr val="F8F8F8"/>
                </a:solidFill>
                <a:latin typeface="+mn-ea"/>
                <a:ea typeface="+mn-ea"/>
              </a:rPr>
              <a:t>保障</a:t>
            </a:r>
            <a:endParaRPr lang="en-US" altLang="zh-CN" sz="2200" dirty="0">
              <a:solidFill>
                <a:srgbClr val="F8F8F8"/>
              </a:solidFill>
              <a:latin typeface="+mn-ea"/>
              <a:ea typeface="+mn-ea"/>
            </a:endParaRPr>
          </a:p>
          <a:p>
            <a:r>
              <a:rPr lang="zh-CN" altLang="en-US" sz="2200" dirty="0">
                <a:solidFill>
                  <a:srgbClr val="F8F8F8"/>
                </a:solidFill>
                <a:latin typeface="+mn-ea"/>
                <a:ea typeface="+mn-ea"/>
              </a:rPr>
              <a:t>措施</a:t>
            </a:r>
          </a:p>
        </p:txBody>
      </p:sp>
    </p:spTree>
    <p:extLst>
      <p:ext uri="{BB962C8B-B14F-4D97-AF65-F5344CB8AC3E}">
        <p14:creationId xmlns:p14="http://schemas.microsoft.com/office/powerpoint/2010/main" val="2427877604"/>
      </p:ext>
    </p:extLst>
  </p:cSld>
  <p:clrMapOvr>
    <a:masterClrMapping/>
  </p:clrMapOvr>
  <p:transition spd="slow" advClick="0" advTm="683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1" presetClass="entr" presetSubtype="1"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heel(1)">
                                      <p:cBhvr>
                                        <p:cTn id="24" dur="1000"/>
                                        <p:tgtEl>
                                          <p:spTgt spid="45"/>
                                        </p:tgtEl>
                                      </p:cBhvr>
                                    </p:animEffect>
                                  </p:childTnLst>
                                </p:cTn>
                              </p:par>
                            </p:childTnLst>
                          </p:cTn>
                        </p:par>
                        <p:par>
                          <p:cTn id="25" fill="hold">
                            <p:stCondLst>
                              <p:cond delay="2320"/>
                            </p:stCondLst>
                            <p:childTnLst>
                              <p:par>
                                <p:cTn id="26" presetID="31" presetClass="entr" presetSubtype="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 calcmode="lin" valueType="num">
                                      <p:cBhvr>
                                        <p:cTn id="30" dur="500" fill="hold"/>
                                        <p:tgtEl>
                                          <p:spTgt spid="46"/>
                                        </p:tgtEl>
                                        <p:attrNameLst>
                                          <p:attrName>style.rotation</p:attrName>
                                        </p:attrNameLst>
                                      </p:cBhvr>
                                      <p:tavLst>
                                        <p:tav tm="0">
                                          <p:val>
                                            <p:fltVal val="90"/>
                                          </p:val>
                                        </p:tav>
                                        <p:tav tm="100000">
                                          <p:val>
                                            <p:fltVal val="0"/>
                                          </p:val>
                                        </p:tav>
                                      </p:tavLst>
                                    </p:anim>
                                    <p:animEffect transition="in" filter="fade">
                                      <p:cBhvr>
                                        <p:cTn id="31" dur="500"/>
                                        <p:tgtEl>
                                          <p:spTgt spid="46"/>
                                        </p:tgtEl>
                                      </p:cBhvr>
                                    </p:animEffect>
                                  </p:childTnLst>
                                </p:cTn>
                              </p:par>
                            </p:childTnLst>
                          </p:cTn>
                        </p:par>
                        <p:par>
                          <p:cTn id="32" fill="hold">
                            <p:stCondLst>
                              <p:cond delay="2820"/>
                            </p:stCondLst>
                            <p:childTnLst>
                              <p:par>
                                <p:cTn id="33" presetID="52"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Scale>
                                      <p:cBhvr>
                                        <p:cTn id="3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6"/>
                                        </p:tgtEl>
                                        <p:attrNameLst>
                                          <p:attrName>ppt_x</p:attrName>
                                          <p:attrName>ppt_y</p:attrName>
                                        </p:attrNameLst>
                                      </p:cBhvr>
                                    </p:animMotion>
                                    <p:animEffect transition="in" filter="fade">
                                      <p:cBhvr>
                                        <p:cTn id="37" dur="1000"/>
                                        <p:tgtEl>
                                          <p:spTgt spid="6"/>
                                        </p:tgtEl>
                                      </p:cBhvr>
                                    </p:animEffect>
                                  </p:childTnLst>
                                </p:cTn>
                              </p:par>
                              <p:par>
                                <p:cTn id="38" presetID="52" presetClass="entr" presetSubtype="0" fill="hold" nodeType="withEffect">
                                  <p:stCondLst>
                                    <p:cond delay="200"/>
                                  </p:stCondLst>
                                  <p:childTnLst>
                                    <p:set>
                                      <p:cBhvr>
                                        <p:cTn id="39" dur="1" fill="hold">
                                          <p:stCondLst>
                                            <p:cond delay="0"/>
                                          </p:stCondLst>
                                        </p:cTn>
                                        <p:tgtEl>
                                          <p:spTgt spid="9"/>
                                        </p:tgtEl>
                                        <p:attrNameLst>
                                          <p:attrName>style.visibility</p:attrName>
                                        </p:attrNameLst>
                                      </p:cBhvr>
                                      <p:to>
                                        <p:strVal val="visible"/>
                                      </p:to>
                                    </p:set>
                                    <p:animScale>
                                      <p:cBhvr>
                                        <p:cTn id="40"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9"/>
                                        </p:tgtEl>
                                        <p:attrNameLst>
                                          <p:attrName>ppt_x</p:attrName>
                                          <p:attrName>ppt_y</p:attrName>
                                        </p:attrNameLst>
                                      </p:cBhvr>
                                    </p:animMotion>
                                    <p:animEffect transition="in" filter="fade">
                                      <p:cBhvr>
                                        <p:cTn id="42" dur="1000"/>
                                        <p:tgtEl>
                                          <p:spTgt spid="9"/>
                                        </p:tgtEl>
                                      </p:cBhvr>
                                    </p:animEffect>
                                  </p:childTnLst>
                                </p:cTn>
                              </p:par>
                              <p:par>
                                <p:cTn id="43" presetID="52" presetClass="entr" presetSubtype="0" fill="hold" nodeType="withEffect">
                                  <p:stCondLst>
                                    <p:cond delay="400"/>
                                  </p:stCondLst>
                                  <p:childTnLst>
                                    <p:set>
                                      <p:cBhvr>
                                        <p:cTn id="44" dur="1" fill="hold">
                                          <p:stCondLst>
                                            <p:cond delay="0"/>
                                          </p:stCondLst>
                                        </p:cTn>
                                        <p:tgtEl>
                                          <p:spTgt spid="12"/>
                                        </p:tgtEl>
                                        <p:attrNameLst>
                                          <p:attrName>style.visibility</p:attrName>
                                        </p:attrNameLst>
                                      </p:cBhvr>
                                      <p:to>
                                        <p:strVal val="visible"/>
                                      </p:to>
                                    </p:set>
                                    <p:animScale>
                                      <p:cBhvr>
                                        <p:cTn id="45"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2"/>
                                        </p:tgtEl>
                                        <p:attrNameLst>
                                          <p:attrName>ppt_x</p:attrName>
                                          <p:attrName>ppt_y</p:attrName>
                                        </p:attrNameLst>
                                      </p:cBhvr>
                                    </p:animMotion>
                                    <p:animEffect transition="in" filter="fade">
                                      <p:cBhvr>
                                        <p:cTn id="47" dur="1000"/>
                                        <p:tgtEl>
                                          <p:spTgt spid="12"/>
                                        </p:tgtEl>
                                      </p:cBhvr>
                                    </p:animEffect>
                                  </p:childTnLst>
                                </p:cTn>
                              </p:par>
                              <p:par>
                                <p:cTn id="48" presetID="52" presetClass="entr" presetSubtype="0" fill="hold" nodeType="withEffect">
                                  <p:stCondLst>
                                    <p:cond delay="600"/>
                                  </p:stCondLst>
                                  <p:childTnLst>
                                    <p:set>
                                      <p:cBhvr>
                                        <p:cTn id="49" dur="1" fill="hold">
                                          <p:stCondLst>
                                            <p:cond delay="0"/>
                                          </p:stCondLst>
                                        </p:cTn>
                                        <p:tgtEl>
                                          <p:spTgt spid="15"/>
                                        </p:tgtEl>
                                        <p:attrNameLst>
                                          <p:attrName>style.visibility</p:attrName>
                                        </p:attrNameLst>
                                      </p:cBhvr>
                                      <p:to>
                                        <p:strVal val="visible"/>
                                      </p:to>
                                    </p:set>
                                    <p:animScale>
                                      <p:cBhvr>
                                        <p:cTn id="5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5"/>
                                        </p:tgtEl>
                                        <p:attrNameLst>
                                          <p:attrName>ppt_x</p:attrName>
                                          <p:attrName>ppt_y</p:attrName>
                                        </p:attrNameLst>
                                      </p:cBhvr>
                                    </p:animMotion>
                                    <p:animEffect transition="in" filter="fade">
                                      <p:cBhvr>
                                        <p:cTn id="52" dur="1000"/>
                                        <p:tgtEl>
                                          <p:spTgt spid="15"/>
                                        </p:tgtEl>
                                      </p:cBhvr>
                                    </p:animEffect>
                                  </p:childTnLst>
                                </p:cTn>
                              </p:par>
                              <p:par>
                                <p:cTn id="53" presetID="52" presetClass="entr" presetSubtype="0" fill="hold" nodeType="withEffect">
                                  <p:stCondLst>
                                    <p:cond delay="800"/>
                                  </p:stCondLst>
                                  <p:childTnLst>
                                    <p:set>
                                      <p:cBhvr>
                                        <p:cTn id="54" dur="1" fill="hold">
                                          <p:stCondLst>
                                            <p:cond delay="0"/>
                                          </p:stCondLst>
                                        </p:cTn>
                                        <p:tgtEl>
                                          <p:spTgt spid="18"/>
                                        </p:tgtEl>
                                        <p:attrNameLst>
                                          <p:attrName>style.visibility</p:attrName>
                                        </p:attrNameLst>
                                      </p:cBhvr>
                                      <p:to>
                                        <p:strVal val="visible"/>
                                      </p:to>
                                    </p:set>
                                    <p:animScale>
                                      <p:cBhvr>
                                        <p:cTn id="55"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18"/>
                                        </p:tgtEl>
                                        <p:attrNameLst>
                                          <p:attrName>ppt_x</p:attrName>
                                          <p:attrName>ppt_y</p:attrName>
                                        </p:attrNameLst>
                                      </p:cBhvr>
                                    </p:animMotion>
                                    <p:animEffect transition="in" filter="fade">
                                      <p:cBhvr>
                                        <p:cTn id="57" dur="1000"/>
                                        <p:tgtEl>
                                          <p:spTgt spid="18"/>
                                        </p:tgtEl>
                                      </p:cBhvr>
                                    </p:animEffect>
                                  </p:childTnLst>
                                </p:cTn>
                              </p:par>
                              <p:par>
                                <p:cTn id="58" presetID="52" presetClass="entr" presetSubtype="0" fill="hold" nodeType="withEffect">
                                  <p:stCondLst>
                                    <p:cond delay="1000"/>
                                  </p:stCondLst>
                                  <p:childTnLst>
                                    <p:set>
                                      <p:cBhvr>
                                        <p:cTn id="59" dur="1" fill="hold">
                                          <p:stCondLst>
                                            <p:cond delay="0"/>
                                          </p:stCondLst>
                                        </p:cTn>
                                        <p:tgtEl>
                                          <p:spTgt spid="21"/>
                                        </p:tgtEl>
                                        <p:attrNameLst>
                                          <p:attrName>style.visibility</p:attrName>
                                        </p:attrNameLst>
                                      </p:cBhvr>
                                      <p:to>
                                        <p:strVal val="visible"/>
                                      </p:to>
                                    </p:set>
                                    <p:animScale>
                                      <p:cBhvr>
                                        <p:cTn id="60"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1"/>
                                        </p:tgtEl>
                                        <p:attrNameLst>
                                          <p:attrName>ppt_x</p:attrName>
                                          <p:attrName>ppt_y</p:attrName>
                                        </p:attrNameLst>
                                      </p:cBhvr>
                                    </p:animMotion>
                                    <p:animEffect transition="in" filter="fade">
                                      <p:cBhvr>
                                        <p:cTn id="62" dur="1000"/>
                                        <p:tgtEl>
                                          <p:spTgt spid="21"/>
                                        </p:tgtEl>
                                      </p:cBhvr>
                                    </p:animEffect>
                                  </p:childTnLst>
                                </p:cTn>
                              </p:par>
                            </p:childTnLst>
                          </p:cTn>
                        </p:par>
                        <p:par>
                          <p:cTn id="63" fill="hold">
                            <p:stCondLst>
                              <p:cond delay="4820"/>
                            </p:stCondLst>
                            <p:childTnLst>
                              <p:par>
                                <p:cTn id="64" presetID="52" presetClass="entr" presetSubtype="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Scale>
                                      <p:cBhvr>
                                        <p:cTn id="66" dur="5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500" decel="50000" fill="hold">
                                          <p:stCondLst>
                                            <p:cond delay="0"/>
                                          </p:stCondLst>
                                        </p:cTn>
                                        <p:tgtEl>
                                          <p:spTgt spid="25"/>
                                        </p:tgtEl>
                                        <p:attrNameLst>
                                          <p:attrName>ppt_x</p:attrName>
                                          <p:attrName>ppt_y</p:attrName>
                                        </p:attrNameLst>
                                      </p:cBhvr>
                                    </p:animMotion>
                                    <p:animEffect transition="in" filter="fade">
                                      <p:cBhvr>
                                        <p:cTn id="68" dur="500"/>
                                        <p:tgtEl>
                                          <p:spTgt spid="25"/>
                                        </p:tgtEl>
                                      </p:cBhvr>
                                    </p:animEffect>
                                  </p:childTnLst>
                                </p:cTn>
                              </p:par>
                              <p:par>
                                <p:cTn id="69" presetID="52" presetClass="entr" presetSubtype="0" fill="hold" nodeType="withEffect">
                                  <p:stCondLst>
                                    <p:cond delay="200"/>
                                  </p:stCondLst>
                                  <p:childTnLst>
                                    <p:set>
                                      <p:cBhvr>
                                        <p:cTn id="70" dur="1" fill="hold">
                                          <p:stCondLst>
                                            <p:cond delay="0"/>
                                          </p:stCondLst>
                                        </p:cTn>
                                        <p:tgtEl>
                                          <p:spTgt spid="30"/>
                                        </p:tgtEl>
                                        <p:attrNameLst>
                                          <p:attrName>style.visibility</p:attrName>
                                        </p:attrNameLst>
                                      </p:cBhvr>
                                      <p:to>
                                        <p:strVal val="visible"/>
                                      </p:to>
                                    </p:set>
                                    <p:animScale>
                                      <p:cBhvr>
                                        <p:cTn id="71" dur="5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500" decel="50000" fill="hold">
                                          <p:stCondLst>
                                            <p:cond delay="0"/>
                                          </p:stCondLst>
                                        </p:cTn>
                                        <p:tgtEl>
                                          <p:spTgt spid="30"/>
                                        </p:tgtEl>
                                        <p:attrNameLst>
                                          <p:attrName>ppt_x</p:attrName>
                                          <p:attrName>ppt_y</p:attrName>
                                        </p:attrNameLst>
                                      </p:cBhvr>
                                    </p:animMotion>
                                    <p:animEffect transition="in" filter="fade">
                                      <p:cBhvr>
                                        <p:cTn id="73" dur="500"/>
                                        <p:tgtEl>
                                          <p:spTgt spid="30"/>
                                        </p:tgtEl>
                                      </p:cBhvr>
                                    </p:animEffect>
                                  </p:childTnLst>
                                </p:cTn>
                              </p:par>
                              <p:par>
                                <p:cTn id="74" presetID="52" presetClass="entr" presetSubtype="0" fill="hold" nodeType="withEffect">
                                  <p:stCondLst>
                                    <p:cond delay="400"/>
                                  </p:stCondLst>
                                  <p:childTnLst>
                                    <p:set>
                                      <p:cBhvr>
                                        <p:cTn id="75" dur="1" fill="hold">
                                          <p:stCondLst>
                                            <p:cond delay="0"/>
                                          </p:stCondLst>
                                        </p:cTn>
                                        <p:tgtEl>
                                          <p:spTgt spid="33"/>
                                        </p:tgtEl>
                                        <p:attrNameLst>
                                          <p:attrName>style.visibility</p:attrName>
                                        </p:attrNameLst>
                                      </p:cBhvr>
                                      <p:to>
                                        <p:strVal val="visible"/>
                                      </p:to>
                                    </p:set>
                                    <p:animScale>
                                      <p:cBhvr>
                                        <p:cTn id="76" dur="5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500" decel="50000" fill="hold">
                                          <p:stCondLst>
                                            <p:cond delay="0"/>
                                          </p:stCondLst>
                                        </p:cTn>
                                        <p:tgtEl>
                                          <p:spTgt spid="33"/>
                                        </p:tgtEl>
                                        <p:attrNameLst>
                                          <p:attrName>ppt_x</p:attrName>
                                          <p:attrName>ppt_y</p:attrName>
                                        </p:attrNameLst>
                                      </p:cBhvr>
                                    </p:animMotion>
                                    <p:animEffect transition="in" filter="fade">
                                      <p:cBhvr>
                                        <p:cTn id="78" dur="500"/>
                                        <p:tgtEl>
                                          <p:spTgt spid="33"/>
                                        </p:tgtEl>
                                      </p:cBhvr>
                                    </p:animEffect>
                                  </p:childTnLst>
                                </p:cTn>
                              </p:par>
                              <p:par>
                                <p:cTn id="79" presetID="52" presetClass="entr" presetSubtype="0" fill="hold" nodeType="withEffect">
                                  <p:stCondLst>
                                    <p:cond delay="600"/>
                                  </p:stCondLst>
                                  <p:childTnLst>
                                    <p:set>
                                      <p:cBhvr>
                                        <p:cTn id="80" dur="1" fill="hold">
                                          <p:stCondLst>
                                            <p:cond delay="0"/>
                                          </p:stCondLst>
                                        </p:cTn>
                                        <p:tgtEl>
                                          <p:spTgt spid="36"/>
                                        </p:tgtEl>
                                        <p:attrNameLst>
                                          <p:attrName>style.visibility</p:attrName>
                                        </p:attrNameLst>
                                      </p:cBhvr>
                                      <p:to>
                                        <p:strVal val="visible"/>
                                      </p:to>
                                    </p:set>
                                    <p:animScale>
                                      <p:cBhvr>
                                        <p:cTn id="81"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2" dur="500" decel="50000" fill="hold">
                                          <p:stCondLst>
                                            <p:cond delay="0"/>
                                          </p:stCondLst>
                                        </p:cTn>
                                        <p:tgtEl>
                                          <p:spTgt spid="36"/>
                                        </p:tgtEl>
                                        <p:attrNameLst>
                                          <p:attrName>ppt_x</p:attrName>
                                          <p:attrName>ppt_y</p:attrName>
                                        </p:attrNameLst>
                                      </p:cBhvr>
                                    </p:animMotion>
                                    <p:animEffect transition="in" filter="fade">
                                      <p:cBhvr>
                                        <p:cTn id="83" dur="500"/>
                                        <p:tgtEl>
                                          <p:spTgt spid="36"/>
                                        </p:tgtEl>
                                      </p:cBhvr>
                                    </p:animEffect>
                                  </p:childTnLst>
                                </p:cTn>
                              </p:par>
                              <p:par>
                                <p:cTn id="84" presetID="52" presetClass="entr" presetSubtype="0" fill="hold" nodeType="withEffect">
                                  <p:stCondLst>
                                    <p:cond delay="800"/>
                                  </p:stCondLst>
                                  <p:childTnLst>
                                    <p:set>
                                      <p:cBhvr>
                                        <p:cTn id="85" dur="1" fill="hold">
                                          <p:stCondLst>
                                            <p:cond delay="0"/>
                                          </p:stCondLst>
                                        </p:cTn>
                                        <p:tgtEl>
                                          <p:spTgt spid="39"/>
                                        </p:tgtEl>
                                        <p:attrNameLst>
                                          <p:attrName>style.visibility</p:attrName>
                                        </p:attrNameLst>
                                      </p:cBhvr>
                                      <p:to>
                                        <p:strVal val="visible"/>
                                      </p:to>
                                    </p:set>
                                    <p:animScale>
                                      <p:cBhvr>
                                        <p:cTn id="86" dur="5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7" dur="500" decel="50000" fill="hold">
                                          <p:stCondLst>
                                            <p:cond delay="0"/>
                                          </p:stCondLst>
                                        </p:cTn>
                                        <p:tgtEl>
                                          <p:spTgt spid="39"/>
                                        </p:tgtEl>
                                        <p:attrNameLst>
                                          <p:attrName>ppt_x</p:attrName>
                                          <p:attrName>ppt_y</p:attrName>
                                        </p:attrNameLst>
                                      </p:cBhvr>
                                    </p:animMotion>
                                    <p:animEffect transition="in" filter="fade">
                                      <p:cBhvr>
                                        <p:cTn id="88" dur="500"/>
                                        <p:tgtEl>
                                          <p:spTgt spid="39"/>
                                        </p:tgtEl>
                                      </p:cBhvr>
                                    </p:animEffect>
                                  </p:childTnLst>
                                </p:cTn>
                              </p:par>
                              <p:par>
                                <p:cTn id="89" presetID="52" presetClass="entr" presetSubtype="0" fill="hold" nodeType="withEffect">
                                  <p:stCondLst>
                                    <p:cond delay="1000"/>
                                  </p:stCondLst>
                                  <p:childTnLst>
                                    <p:set>
                                      <p:cBhvr>
                                        <p:cTn id="90" dur="1" fill="hold">
                                          <p:stCondLst>
                                            <p:cond delay="0"/>
                                          </p:stCondLst>
                                        </p:cTn>
                                        <p:tgtEl>
                                          <p:spTgt spid="42"/>
                                        </p:tgtEl>
                                        <p:attrNameLst>
                                          <p:attrName>style.visibility</p:attrName>
                                        </p:attrNameLst>
                                      </p:cBhvr>
                                      <p:to>
                                        <p:strVal val="visible"/>
                                      </p:to>
                                    </p:set>
                                    <p:animScale>
                                      <p:cBhvr>
                                        <p:cTn id="91" dur="5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500" decel="50000" fill="hold">
                                          <p:stCondLst>
                                            <p:cond delay="0"/>
                                          </p:stCondLst>
                                        </p:cTn>
                                        <p:tgtEl>
                                          <p:spTgt spid="42"/>
                                        </p:tgtEl>
                                        <p:attrNameLst>
                                          <p:attrName>ppt_x</p:attrName>
                                          <p:attrName>ppt_y</p:attrName>
                                        </p:attrNameLst>
                                      </p:cBhvr>
                                    </p:animMotion>
                                    <p:animEffect transition="in" filter="fade">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45" grpId="0" animBg="1"/>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8473"/>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C4261D"/>
              </a:solidFill>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8168"/>
          <a:stretch/>
        </p:blipFill>
        <p:spPr>
          <a:xfrm>
            <a:off x="4064562" y="666516"/>
            <a:ext cx="8151986" cy="6004800"/>
          </a:xfrm>
          <a:prstGeom prst="rect">
            <a:avLst/>
          </a:prstGeom>
        </p:spPr>
      </p:pic>
      <p:sp>
        <p:nvSpPr>
          <p:cNvPr id="77" name="TextBox 76"/>
          <p:cNvSpPr txBox="1"/>
          <p:nvPr/>
        </p:nvSpPr>
        <p:spPr>
          <a:xfrm>
            <a:off x="434669" y="174412"/>
            <a:ext cx="10488247" cy="430887"/>
          </a:xfrm>
          <a:prstGeom prst="rect">
            <a:avLst/>
          </a:prstGeom>
          <a:noFill/>
        </p:spPr>
        <p:txBody>
          <a:bodyPr wrap="square" rtlCol="0">
            <a:spAutoFit/>
          </a:bodyPr>
          <a:lstStyle/>
          <a:p>
            <a:r>
              <a:rPr lang="zh-CN" altLang="en-US" sz="2200" dirty="0">
                <a:solidFill>
                  <a:schemeClr val="bg2">
                    <a:lumMod val="20000"/>
                    <a:lumOff val="80000"/>
                  </a:schemeClr>
                </a:solidFill>
                <a:latin typeface="微软雅黑"/>
                <a:ea typeface="微软雅黑"/>
              </a:rPr>
              <a:t>项目简介</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 name="Freeform 5"/>
          <p:cNvSpPr>
            <a:spLocks/>
          </p:cNvSpPr>
          <p:nvPr/>
        </p:nvSpPr>
        <p:spPr bwMode="auto">
          <a:xfrm>
            <a:off x="4723738" y="2592389"/>
            <a:ext cx="1389063" cy="1998663"/>
          </a:xfrm>
          <a:custGeom>
            <a:avLst/>
            <a:gdLst>
              <a:gd name="T0" fmla="*/ 619 w 2295"/>
              <a:gd name="T1" fmla="*/ 0 h 3291"/>
              <a:gd name="T2" fmla="*/ 2295 w 2295"/>
              <a:gd name="T3" fmla="*/ 1676 h 3291"/>
              <a:gd name="T4" fmla="*/ 680 w 2295"/>
              <a:gd name="T5" fmla="*/ 3291 h 3291"/>
              <a:gd name="T6" fmla="*/ 61 w 2295"/>
              <a:gd name="T7" fmla="*/ 2671 h 3291"/>
              <a:gd name="T8" fmla="*/ 1056 w 2295"/>
              <a:gd name="T9" fmla="*/ 1676 h 3291"/>
              <a:gd name="T10" fmla="*/ 0 w 2295"/>
              <a:gd name="T11" fmla="*/ 619 h 3291"/>
              <a:gd name="T12" fmla="*/ 619 w 2295"/>
              <a:gd name="T13" fmla="*/ 0 h 3291"/>
            </a:gdLst>
            <a:ahLst/>
            <a:cxnLst>
              <a:cxn ang="0">
                <a:pos x="T0" y="T1"/>
              </a:cxn>
              <a:cxn ang="0">
                <a:pos x="T2" y="T3"/>
              </a:cxn>
              <a:cxn ang="0">
                <a:pos x="T4" y="T5"/>
              </a:cxn>
              <a:cxn ang="0">
                <a:pos x="T6" y="T7"/>
              </a:cxn>
              <a:cxn ang="0">
                <a:pos x="T8" y="T9"/>
              </a:cxn>
              <a:cxn ang="0">
                <a:pos x="T10" y="T11"/>
              </a:cxn>
              <a:cxn ang="0">
                <a:pos x="T12" y="T13"/>
              </a:cxn>
            </a:cxnLst>
            <a:rect l="0" t="0" r="r" b="b"/>
            <a:pathLst>
              <a:path w="2295" h="3291">
                <a:moveTo>
                  <a:pt x="619" y="0"/>
                </a:moveTo>
                <a:lnTo>
                  <a:pt x="2295" y="1676"/>
                </a:lnTo>
                <a:lnTo>
                  <a:pt x="680" y="3291"/>
                </a:lnTo>
                <a:lnTo>
                  <a:pt x="61" y="2671"/>
                </a:lnTo>
                <a:lnTo>
                  <a:pt x="1056" y="1676"/>
                </a:lnTo>
                <a:lnTo>
                  <a:pt x="0" y="619"/>
                </a:lnTo>
                <a:lnTo>
                  <a:pt x="61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096550" y="1565276"/>
            <a:ext cx="1919288" cy="1355725"/>
          </a:xfrm>
          <a:custGeom>
            <a:avLst/>
            <a:gdLst>
              <a:gd name="T0" fmla="*/ 0 w 3170"/>
              <a:gd name="T1" fmla="*/ 1615 h 2234"/>
              <a:gd name="T2" fmla="*/ 1616 w 3170"/>
              <a:gd name="T3" fmla="*/ 0 h 2234"/>
              <a:gd name="T4" fmla="*/ 3170 w 3170"/>
              <a:gd name="T5" fmla="*/ 1555 h 2234"/>
              <a:gd name="T6" fmla="*/ 2551 w 3170"/>
              <a:gd name="T7" fmla="*/ 2174 h 2234"/>
              <a:gd name="T8" fmla="*/ 1616 w 3170"/>
              <a:gd name="T9" fmla="*/ 1239 h 2234"/>
              <a:gd name="T10" fmla="*/ 620 w 3170"/>
              <a:gd name="T11" fmla="*/ 2234 h 2234"/>
              <a:gd name="T12" fmla="*/ 0 w 3170"/>
              <a:gd name="T13" fmla="*/ 1615 h 2234"/>
            </a:gdLst>
            <a:ahLst/>
            <a:cxnLst>
              <a:cxn ang="0">
                <a:pos x="T0" y="T1"/>
              </a:cxn>
              <a:cxn ang="0">
                <a:pos x="T2" y="T3"/>
              </a:cxn>
              <a:cxn ang="0">
                <a:pos x="T4" y="T5"/>
              </a:cxn>
              <a:cxn ang="0">
                <a:pos x="T6" y="T7"/>
              </a:cxn>
              <a:cxn ang="0">
                <a:pos x="T8" y="T9"/>
              </a:cxn>
              <a:cxn ang="0">
                <a:pos x="T10" y="T11"/>
              </a:cxn>
              <a:cxn ang="0">
                <a:pos x="T12" y="T13"/>
              </a:cxn>
            </a:cxnLst>
            <a:rect l="0" t="0" r="r" b="b"/>
            <a:pathLst>
              <a:path w="3170" h="2234">
                <a:moveTo>
                  <a:pt x="0" y="1615"/>
                </a:moveTo>
                <a:lnTo>
                  <a:pt x="1616" y="0"/>
                </a:lnTo>
                <a:lnTo>
                  <a:pt x="3170" y="1555"/>
                </a:lnTo>
                <a:lnTo>
                  <a:pt x="2551" y="2174"/>
                </a:lnTo>
                <a:lnTo>
                  <a:pt x="1616" y="1239"/>
                </a:lnTo>
                <a:lnTo>
                  <a:pt x="620" y="2234"/>
                </a:lnTo>
                <a:lnTo>
                  <a:pt x="0" y="16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060038" y="4260851"/>
            <a:ext cx="1992313" cy="1393825"/>
          </a:xfrm>
          <a:custGeom>
            <a:avLst/>
            <a:gdLst>
              <a:gd name="T0" fmla="*/ 619 w 3291"/>
              <a:gd name="T1" fmla="*/ 0 h 2295"/>
              <a:gd name="T2" fmla="*/ 1676 w 3291"/>
              <a:gd name="T3" fmla="*/ 1056 h 2295"/>
              <a:gd name="T4" fmla="*/ 2671 w 3291"/>
              <a:gd name="T5" fmla="*/ 61 h 2295"/>
              <a:gd name="T6" fmla="*/ 3291 w 3291"/>
              <a:gd name="T7" fmla="*/ 680 h 2295"/>
              <a:gd name="T8" fmla="*/ 1676 w 3291"/>
              <a:gd name="T9" fmla="*/ 2295 h 2295"/>
              <a:gd name="T10" fmla="*/ 0 w 3291"/>
              <a:gd name="T11" fmla="*/ 619 h 2295"/>
              <a:gd name="T12" fmla="*/ 619 w 3291"/>
              <a:gd name="T13" fmla="*/ 0 h 2295"/>
            </a:gdLst>
            <a:ahLst/>
            <a:cxnLst>
              <a:cxn ang="0">
                <a:pos x="T0" y="T1"/>
              </a:cxn>
              <a:cxn ang="0">
                <a:pos x="T2" y="T3"/>
              </a:cxn>
              <a:cxn ang="0">
                <a:pos x="T4" y="T5"/>
              </a:cxn>
              <a:cxn ang="0">
                <a:pos x="T6" y="T7"/>
              </a:cxn>
              <a:cxn ang="0">
                <a:pos x="T8" y="T9"/>
              </a:cxn>
              <a:cxn ang="0">
                <a:pos x="T10" y="T11"/>
              </a:cxn>
              <a:cxn ang="0">
                <a:pos x="T12" y="T13"/>
              </a:cxn>
            </a:cxnLst>
            <a:rect l="0" t="0" r="r" b="b"/>
            <a:pathLst>
              <a:path w="3291" h="2295">
                <a:moveTo>
                  <a:pt x="619" y="0"/>
                </a:moveTo>
                <a:lnTo>
                  <a:pt x="1676" y="1056"/>
                </a:lnTo>
                <a:lnTo>
                  <a:pt x="2671" y="61"/>
                </a:lnTo>
                <a:lnTo>
                  <a:pt x="3291" y="680"/>
                </a:lnTo>
                <a:lnTo>
                  <a:pt x="1676" y="2295"/>
                </a:lnTo>
                <a:lnTo>
                  <a:pt x="0" y="619"/>
                </a:lnTo>
                <a:lnTo>
                  <a:pt x="61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2036100" y="2628901"/>
            <a:ext cx="1352550" cy="1924050"/>
          </a:xfrm>
          <a:custGeom>
            <a:avLst/>
            <a:gdLst>
              <a:gd name="T0" fmla="*/ 0 w 2234"/>
              <a:gd name="T1" fmla="*/ 1616 h 3170"/>
              <a:gd name="T2" fmla="*/ 1615 w 2234"/>
              <a:gd name="T3" fmla="*/ 0 h 3170"/>
              <a:gd name="T4" fmla="*/ 2234 w 2234"/>
              <a:gd name="T5" fmla="*/ 620 h 3170"/>
              <a:gd name="T6" fmla="*/ 1239 w 2234"/>
              <a:gd name="T7" fmla="*/ 1616 h 3170"/>
              <a:gd name="T8" fmla="*/ 2174 w 2234"/>
              <a:gd name="T9" fmla="*/ 2551 h 3170"/>
              <a:gd name="T10" fmla="*/ 1555 w 2234"/>
              <a:gd name="T11" fmla="*/ 3170 h 3170"/>
              <a:gd name="T12" fmla="*/ 0 w 2234"/>
              <a:gd name="T13" fmla="*/ 1616 h 3170"/>
            </a:gdLst>
            <a:ahLst/>
            <a:cxnLst>
              <a:cxn ang="0">
                <a:pos x="T0" y="T1"/>
              </a:cxn>
              <a:cxn ang="0">
                <a:pos x="T2" y="T3"/>
              </a:cxn>
              <a:cxn ang="0">
                <a:pos x="T4" y="T5"/>
              </a:cxn>
              <a:cxn ang="0">
                <a:pos x="T6" y="T7"/>
              </a:cxn>
              <a:cxn ang="0">
                <a:pos x="T8" y="T9"/>
              </a:cxn>
              <a:cxn ang="0">
                <a:pos x="T10" y="T11"/>
              </a:cxn>
              <a:cxn ang="0">
                <a:pos x="T12" y="T13"/>
              </a:cxn>
            </a:cxnLst>
            <a:rect l="0" t="0" r="r" b="b"/>
            <a:pathLst>
              <a:path w="2234" h="3170">
                <a:moveTo>
                  <a:pt x="0" y="1616"/>
                </a:moveTo>
                <a:lnTo>
                  <a:pt x="1615" y="0"/>
                </a:lnTo>
                <a:lnTo>
                  <a:pt x="2234" y="620"/>
                </a:lnTo>
                <a:lnTo>
                  <a:pt x="1239" y="1616"/>
                </a:lnTo>
                <a:lnTo>
                  <a:pt x="2174" y="2551"/>
                </a:lnTo>
                <a:lnTo>
                  <a:pt x="1555" y="3170"/>
                </a:lnTo>
                <a:lnTo>
                  <a:pt x="0" y="16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TextBox 10"/>
          <p:cNvSpPr txBox="1"/>
          <p:nvPr/>
        </p:nvSpPr>
        <p:spPr>
          <a:xfrm>
            <a:off x="8917104" y="728947"/>
            <a:ext cx="461739" cy="6001643"/>
          </a:xfrm>
          <a:prstGeom prst="rect">
            <a:avLst/>
          </a:prstGeom>
          <a:noFill/>
        </p:spPr>
        <p:txBody>
          <a:bodyPr wrap="square" rtlCol="0">
            <a:spAutoFit/>
          </a:bodyPr>
          <a:lstStyle/>
          <a:p>
            <a:pPr algn="ctr"/>
            <a:r>
              <a:rPr lang="zh-CN" altLang="en-US" sz="4800" b="1" kern="0" dirty="0">
                <a:latin typeface="+mj-ea"/>
                <a:ea typeface="+mj-ea"/>
                <a:cs typeface="+mj-cs"/>
              </a:rPr>
              <a:t>这套系统是个啥</a:t>
            </a:r>
            <a:r>
              <a:rPr lang="en-US" altLang="zh-CN" sz="4800" b="1" kern="0" dirty="0">
                <a:latin typeface="+mj-ea"/>
                <a:ea typeface="+mj-ea"/>
                <a:cs typeface="+mj-cs"/>
              </a:rPr>
              <a:t>?</a:t>
            </a:r>
            <a:endParaRPr lang="zh-CN" altLang="en-US" sz="4800" b="1" kern="0" dirty="0">
              <a:latin typeface="+mj-ea"/>
              <a:ea typeface="+mj-ea"/>
              <a:cs typeface="+mj-cs"/>
            </a:endParaRPr>
          </a:p>
        </p:txBody>
      </p:sp>
      <p:sp>
        <p:nvSpPr>
          <p:cNvPr id="12" name="矩形 16"/>
          <p:cNvSpPr>
            <a:spLocks noChangeArrowheads="1"/>
          </p:cNvSpPr>
          <p:nvPr/>
        </p:nvSpPr>
        <p:spPr bwMode="auto">
          <a:xfrm>
            <a:off x="6218812" y="3344446"/>
            <a:ext cx="163784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有国际合作处老师所需的新闻推送</a:t>
            </a:r>
            <a:r>
              <a:rPr lang="en-US" altLang="zh-CN" sz="1600" dirty="0">
                <a:solidFill>
                  <a:schemeClr val="tx2"/>
                </a:solidFill>
                <a:latin typeface="微软雅黑" pitchFamily="34" charset="-122"/>
                <a:ea typeface="微软雅黑" pitchFamily="34" charset="-122"/>
                <a:sym typeface="微软雅黑" pitchFamily="34" charset="-122"/>
              </a:rPr>
              <a:t>,</a:t>
            </a:r>
            <a:r>
              <a:rPr lang="zh-CN" altLang="en-US" sz="1600" dirty="0">
                <a:solidFill>
                  <a:schemeClr val="tx2"/>
                </a:solidFill>
                <a:latin typeface="微软雅黑" pitchFamily="34" charset="-122"/>
                <a:ea typeface="微软雅黑" pitchFamily="34" charset="-122"/>
                <a:sym typeface="微软雅黑" pitchFamily="34" charset="-122"/>
              </a:rPr>
              <a:t>疑难解答</a:t>
            </a:r>
            <a:r>
              <a:rPr lang="en-US" altLang="zh-CN" sz="1600" dirty="0">
                <a:solidFill>
                  <a:schemeClr val="tx2"/>
                </a:solidFill>
                <a:latin typeface="微软雅黑" pitchFamily="34" charset="-122"/>
                <a:ea typeface="微软雅黑" pitchFamily="34" charset="-122"/>
                <a:sym typeface="微软雅黑" pitchFamily="34" charset="-122"/>
              </a:rPr>
              <a:t>,</a:t>
            </a:r>
            <a:r>
              <a:rPr lang="zh-CN" altLang="en-US" sz="1600" dirty="0">
                <a:solidFill>
                  <a:schemeClr val="tx2"/>
                </a:solidFill>
                <a:latin typeface="微软雅黑" pitchFamily="34" charset="-122"/>
                <a:ea typeface="微软雅黑" pitchFamily="34" charset="-122"/>
                <a:sym typeface="微软雅黑" pitchFamily="34" charset="-122"/>
              </a:rPr>
              <a:t>指定国籍定向发送消息</a:t>
            </a:r>
            <a:r>
              <a:rPr lang="en-US" altLang="zh-CN" sz="1600" dirty="0">
                <a:solidFill>
                  <a:schemeClr val="tx2"/>
                </a:solidFill>
                <a:latin typeface="微软雅黑" pitchFamily="34" charset="-122"/>
                <a:ea typeface="微软雅黑" pitchFamily="34" charset="-122"/>
                <a:sym typeface="微软雅黑" pitchFamily="34" charset="-122"/>
              </a:rPr>
              <a:t>,</a:t>
            </a:r>
            <a:r>
              <a:rPr lang="zh-CN" altLang="en-US" sz="1600" dirty="0">
                <a:solidFill>
                  <a:schemeClr val="tx2"/>
                </a:solidFill>
                <a:latin typeface="微软雅黑" pitchFamily="34" charset="-122"/>
                <a:ea typeface="微软雅黑" pitchFamily="34" charset="-122"/>
                <a:sym typeface="微软雅黑" pitchFamily="34" charset="-122"/>
              </a:rPr>
              <a:t>在线信息填写功能</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3" name="文本框 25"/>
          <p:cNvSpPr>
            <a:spLocks noChangeArrowheads="1"/>
          </p:cNvSpPr>
          <p:nvPr/>
        </p:nvSpPr>
        <p:spPr bwMode="auto">
          <a:xfrm>
            <a:off x="6306100" y="2942809"/>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solidFill>
                  <a:schemeClr val="tx2"/>
                </a:solidFill>
                <a:latin typeface="+mn-ea"/>
                <a:ea typeface="+mn-ea"/>
              </a:rPr>
              <a:t>■</a:t>
            </a:r>
            <a:r>
              <a:rPr lang="zh-CN" altLang="en-US" b="1" dirty="0">
                <a:solidFill>
                  <a:schemeClr val="tx2"/>
                </a:solidFill>
                <a:latin typeface="+mn-ea"/>
                <a:ea typeface="+mn-ea"/>
              </a:rPr>
              <a:t>服务系统</a:t>
            </a:r>
          </a:p>
        </p:txBody>
      </p:sp>
      <p:sp>
        <p:nvSpPr>
          <p:cNvPr id="15" name="文本框 25"/>
          <p:cNvSpPr>
            <a:spLocks noChangeArrowheads="1"/>
          </p:cNvSpPr>
          <p:nvPr/>
        </p:nvSpPr>
        <p:spPr bwMode="auto">
          <a:xfrm>
            <a:off x="612531" y="2853908"/>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solidFill>
                  <a:schemeClr val="tx2"/>
                </a:solidFill>
                <a:latin typeface="+mn-ea"/>
              </a:rPr>
              <a:t>■ </a:t>
            </a:r>
            <a:r>
              <a:rPr lang="zh-CN" altLang="en-US" b="1" dirty="0">
                <a:solidFill>
                  <a:schemeClr val="tx2"/>
                </a:solidFill>
                <a:latin typeface="+mn-ea"/>
                <a:ea typeface="+mn-ea"/>
              </a:rPr>
              <a:t>国际交流生</a:t>
            </a:r>
          </a:p>
        </p:txBody>
      </p:sp>
      <p:sp>
        <p:nvSpPr>
          <p:cNvPr id="16" name="矩形 15"/>
          <p:cNvSpPr>
            <a:spLocks noChangeArrowheads="1"/>
          </p:cNvSpPr>
          <p:nvPr/>
        </p:nvSpPr>
        <p:spPr bwMode="auto">
          <a:xfrm>
            <a:off x="1961311" y="6017796"/>
            <a:ext cx="43447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Clr>
                <a:srgbClr val="F2F2F2"/>
              </a:buClr>
            </a:pP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7" name="文本框 25"/>
          <p:cNvSpPr>
            <a:spLocks noChangeArrowheads="1"/>
          </p:cNvSpPr>
          <p:nvPr/>
        </p:nvSpPr>
        <p:spPr bwMode="auto">
          <a:xfrm>
            <a:off x="3060038" y="5647909"/>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endParaRPr lang="zh-CN" altLang="en-US" b="1" dirty="0">
              <a:solidFill>
                <a:schemeClr val="tx2"/>
              </a:solidFill>
              <a:latin typeface="+mn-ea"/>
              <a:ea typeface="+mn-ea"/>
            </a:endParaRPr>
          </a:p>
        </p:txBody>
      </p:sp>
      <p:sp>
        <p:nvSpPr>
          <p:cNvPr id="18" name="矩形 17"/>
          <p:cNvSpPr>
            <a:spLocks noChangeArrowheads="1"/>
          </p:cNvSpPr>
          <p:nvPr/>
        </p:nvSpPr>
        <p:spPr bwMode="auto">
          <a:xfrm>
            <a:off x="1973040" y="1208673"/>
            <a:ext cx="42503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    建立在河北师范大学国际合作处公众号上</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9" name="文本框 25"/>
          <p:cNvSpPr>
            <a:spLocks noChangeArrowheads="1"/>
          </p:cNvSpPr>
          <p:nvPr/>
        </p:nvSpPr>
        <p:spPr bwMode="auto">
          <a:xfrm>
            <a:off x="3096550" y="838786"/>
            <a:ext cx="175867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solidFill>
                  <a:schemeClr val="tx2"/>
                </a:solidFill>
                <a:latin typeface="+mn-ea"/>
                <a:ea typeface="+mn-ea"/>
              </a:rPr>
              <a:t>■</a:t>
            </a:r>
            <a:r>
              <a:rPr lang="zh-CN" altLang="en-US" b="1" dirty="0">
                <a:solidFill>
                  <a:schemeClr val="tx2"/>
                </a:solidFill>
                <a:latin typeface="+mn-ea"/>
                <a:ea typeface="+mn-ea"/>
              </a:rPr>
              <a:t>基于微信的</a:t>
            </a:r>
          </a:p>
        </p:txBody>
      </p:sp>
      <p:sp>
        <p:nvSpPr>
          <p:cNvPr id="20" name="矩形 16"/>
          <p:cNvSpPr>
            <a:spLocks noChangeArrowheads="1"/>
          </p:cNvSpPr>
          <p:nvPr/>
        </p:nvSpPr>
        <p:spPr bwMode="auto">
          <a:xfrm>
            <a:off x="612531" y="3251824"/>
            <a:ext cx="14637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使用者是国际交流生和国际合作处老师</a:t>
            </a:r>
            <a:endParaRPr lang="en-US" altLang="zh-CN" sz="1600" dirty="0">
              <a:solidFill>
                <a:schemeClr val="tx2"/>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169707121"/>
      </p:ext>
    </p:extLst>
  </p:cSld>
  <p:clrMapOvr>
    <a:masterClrMapping/>
  </p:clrMapOvr>
  <p:transition spd="slow" advClick="0" advTm="6439">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320"/>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820"/>
                                </p:stCondLst>
                                <p:childTnLst>
                                  <p:par>
                                    <p:cTn id="22" presetID="2" presetClass="entr" presetSubtype="8" fill="hold" grpId="0" nodeType="afterEffect" p14:presetBounceEnd="20000">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14:bounceEnd="20000">
                                          <p:cBhvr additive="base">
                                            <p:cTn id="24" dur="500" fill="hold"/>
                                            <p:tgtEl>
                                              <p:spTgt spid="7"/>
                                            </p:tgtEl>
                                            <p:attrNameLst>
                                              <p:attrName>ppt_x</p:attrName>
                                            </p:attrNameLst>
                                          </p:cBhvr>
                                          <p:tavLst>
                                            <p:tav tm="0">
                                              <p:val>
                                                <p:strVal val="0-#ppt_w/2"/>
                                              </p:val>
                                            </p:tav>
                                            <p:tav tm="100000">
                                              <p:val>
                                                <p:strVal val="#ppt_x"/>
                                              </p:val>
                                            </p:tav>
                                          </p:tavLst>
                                        </p:anim>
                                        <p:anim calcmode="lin" valueType="num" p14:bounceEnd="20000">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20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20000">
                                          <p:cBhvr additive="base">
                                            <p:cTn id="28" dur="500" fill="hold"/>
                                            <p:tgtEl>
                                              <p:spTgt spid="10"/>
                                            </p:tgtEl>
                                            <p:attrNameLst>
                                              <p:attrName>ppt_x</p:attrName>
                                            </p:attrNameLst>
                                          </p:cBhvr>
                                          <p:tavLst>
                                            <p:tav tm="0">
                                              <p:val>
                                                <p:strVal val="1+#ppt_w/2"/>
                                              </p:val>
                                            </p:tav>
                                            <p:tav tm="100000">
                                              <p:val>
                                                <p:strVal val="#ppt_x"/>
                                              </p:val>
                                            </p:tav>
                                          </p:tavLst>
                                        </p:anim>
                                        <p:anim calcmode="lin" valueType="num" p14:bounceEnd="20000">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2320"/>
                                </p:stCondLst>
                                <p:childTnLst>
                                  <p:par>
                                    <p:cTn id="31" presetID="2" presetClass="entr" presetSubtype="4" fill="hold" grpId="0" nodeType="afterEffect" p14:presetBounceEnd="20000">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14:bounceEnd="20000">
                                          <p:cBhvr additive="base">
                                            <p:cTn id="33" dur="500" fill="hold"/>
                                            <p:tgtEl>
                                              <p:spTgt spid="8"/>
                                            </p:tgtEl>
                                            <p:attrNameLst>
                                              <p:attrName>ppt_x</p:attrName>
                                            </p:attrNameLst>
                                          </p:cBhvr>
                                          <p:tavLst>
                                            <p:tav tm="0">
                                              <p:val>
                                                <p:strVal val="#ppt_x"/>
                                              </p:val>
                                            </p:tav>
                                            <p:tav tm="100000">
                                              <p:val>
                                                <p:strVal val="#ppt_x"/>
                                              </p:val>
                                            </p:tav>
                                          </p:tavLst>
                                        </p:anim>
                                        <p:anim calcmode="lin" valueType="num" p14:bounceEnd="20000">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14:presetBounceEnd="2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20000">
                                          <p:cBhvr additive="base">
                                            <p:cTn id="37" dur="5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2820"/>
                                </p:stCondLst>
                                <p:childTnLst>
                                  <p:par>
                                    <p:cTn id="40" presetID="3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par>
                              <p:cTn id="46" fill="hold">
                                <p:stCondLst>
                                  <p:cond delay="3820"/>
                                </p:stCondLst>
                                <p:childTnLst>
                                  <p:par>
                                    <p:cTn id="47" presetID="31"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300" fill="hold"/>
                                            <p:tgtEl>
                                              <p:spTgt spid="15"/>
                                            </p:tgtEl>
                                            <p:attrNameLst>
                                              <p:attrName>ppt_w</p:attrName>
                                            </p:attrNameLst>
                                          </p:cBhvr>
                                          <p:tavLst>
                                            <p:tav tm="0">
                                              <p:val>
                                                <p:fltVal val="0"/>
                                              </p:val>
                                            </p:tav>
                                            <p:tav tm="100000">
                                              <p:val>
                                                <p:strVal val="#ppt_w"/>
                                              </p:val>
                                            </p:tav>
                                          </p:tavLst>
                                        </p:anim>
                                        <p:anim calcmode="lin" valueType="num">
                                          <p:cBhvr>
                                            <p:cTn id="50" dur="300" fill="hold"/>
                                            <p:tgtEl>
                                              <p:spTgt spid="15"/>
                                            </p:tgtEl>
                                            <p:attrNameLst>
                                              <p:attrName>ppt_h</p:attrName>
                                            </p:attrNameLst>
                                          </p:cBhvr>
                                          <p:tavLst>
                                            <p:tav tm="0">
                                              <p:val>
                                                <p:fltVal val="0"/>
                                              </p:val>
                                            </p:tav>
                                            <p:tav tm="100000">
                                              <p:val>
                                                <p:strVal val="#ppt_h"/>
                                              </p:val>
                                            </p:tav>
                                          </p:tavLst>
                                        </p:anim>
                                        <p:anim calcmode="lin" valueType="num">
                                          <p:cBhvr>
                                            <p:cTn id="51" dur="300" fill="hold"/>
                                            <p:tgtEl>
                                              <p:spTgt spid="15"/>
                                            </p:tgtEl>
                                            <p:attrNameLst>
                                              <p:attrName>style.rotation</p:attrName>
                                            </p:attrNameLst>
                                          </p:cBhvr>
                                          <p:tavLst>
                                            <p:tav tm="0">
                                              <p:val>
                                                <p:fltVal val="90"/>
                                              </p:val>
                                            </p:tav>
                                            <p:tav tm="100000">
                                              <p:val>
                                                <p:fltVal val="0"/>
                                              </p:val>
                                            </p:tav>
                                          </p:tavLst>
                                        </p:anim>
                                        <p:animEffect transition="in" filter="fade">
                                          <p:cBhvr>
                                            <p:cTn id="52" dur="300"/>
                                            <p:tgtEl>
                                              <p:spTgt spid="1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300" fill="hold"/>
                                            <p:tgtEl>
                                              <p:spTgt spid="13"/>
                                            </p:tgtEl>
                                            <p:attrNameLst>
                                              <p:attrName>ppt_w</p:attrName>
                                            </p:attrNameLst>
                                          </p:cBhvr>
                                          <p:tavLst>
                                            <p:tav tm="0">
                                              <p:val>
                                                <p:fltVal val="0"/>
                                              </p:val>
                                            </p:tav>
                                            <p:tav tm="100000">
                                              <p:val>
                                                <p:strVal val="#ppt_w"/>
                                              </p:val>
                                            </p:tav>
                                          </p:tavLst>
                                        </p:anim>
                                        <p:anim calcmode="lin" valueType="num">
                                          <p:cBhvr>
                                            <p:cTn id="56" dur="300" fill="hold"/>
                                            <p:tgtEl>
                                              <p:spTgt spid="13"/>
                                            </p:tgtEl>
                                            <p:attrNameLst>
                                              <p:attrName>ppt_h</p:attrName>
                                            </p:attrNameLst>
                                          </p:cBhvr>
                                          <p:tavLst>
                                            <p:tav tm="0">
                                              <p:val>
                                                <p:fltVal val="0"/>
                                              </p:val>
                                            </p:tav>
                                            <p:tav tm="100000">
                                              <p:val>
                                                <p:strVal val="#ppt_h"/>
                                              </p:val>
                                            </p:tav>
                                          </p:tavLst>
                                        </p:anim>
                                        <p:anim calcmode="lin" valueType="num">
                                          <p:cBhvr>
                                            <p:cTn id="57" dur="300" fill="hold"/>
                                            <p:tgtEl>
                                              <p:spTgt spid="13"/>
                                            </p:tgtEl>
                                            <p:attrNameLst>
                                              <p:attrName>style.rotation</p:attrName>
                                            </p:attrNameLst>
                                          </p:cBhvr>
                                          <p:tavLst>
                                            <p:tav tm="0">
                                              <p:val>
                                                <p:fltVal val="90"/>
                                              </p:val>
                                            </p:tav>
                                            <p:tav tm="100000">
                                              <p:val>
                                                <p:fltVal val="0"/>
                                              </p:val>
                                            </p:tav>
                                          </p:tavLst>
                                        </p:anim>
                                        <p:animEffect transition="in" filter="fade">
                                          <p:cBhvr>
                                            <p:cTn id="58" dur="300"/>
                                            <p:tgtEl>
                                              <p:spTgt spid="13"/>
                                            </p:tgtEl>
                                          </p:cBhvr>
                                        </p:animEffect>
                                      </p:childTnLst>
                                    </p:cTn>
                                  </p:par>
                                </p:childTnLst>
                              </p:cTn>
                            </p:par>
                            <p:par>
                              <p:cTn id="59" fill="hold">
                                <p:stCondLst>
                                  <p:cond delay="4120"/>
                                </p:stCondLst>
                                <p:childTnLst>
                                  <p:par>
                                    <p:cTn id="60" presetID="22" presetClass="entr" presetSubtype="1"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childTnLst>
                              </p:cTn>
                            </p:par>
                            <p:par>
                              <p:cTn id="63" fill="hold">
                                <p:stCondLst>
                                  <p:cond delay="4620"/>
                                </p:stCondLst>
                                <p:childTnLst>
                                  <p:par>
                                    <p:cTn id="64" presetID="31" presetClass="entr" presetSubtype="0"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300" fill="hold"/>
                                            <p:tgtEl>
                                              <p:spTgt spid="19"/>
                                            </p:tgtEl>
                                            <p:attrNameLst>
                                              <p:attrName>ppt_w</p:attrName>
                                            </p:attrNameLst>
                                          </p:cBhvr>
                                          <p:tavLst>
                                            <p:tav tm="0">
                                              <p:val>
                                                <p:fltVal val="0"/>
                                              </p:val>
                                            </p:tav>
                                            <p:tav tm="100000">
                                              <p:val>
                                                <p:strVal val="#ppt_w"/>
                                              </p:val>
                                            </p:tav>
                                          </p:tavLst>
                                        </p:anim>
                                        <p:anim calcmode="lin" valueType="num">
                                          <p:cBhvr>
                                            <p:cTn id="67" dur="300" fill="hold"/>
                                            <p:tgtEl>
                                              <p:spTgt spid="19"/>
                                            </p:tgtEl>
                                            <p:attrNameLst>
                                              <p:attrName>ppt_h</p:attrName>
                                            </p:attrNameLst>
                                          </p:cBhvr>
                                          <p:tavLst>
                                            <p:tav tm="0">
                                              <p:val>
                                                <p:fltVal val="0"/>
                                              </p:val>
                                            </p:tav>
                                            <p:tav tm="100000">
                                              <p:val>
                                                <p:strVal val="#ppt_h"/>
                                              </p:val>
                                            </p:tav>
                                          </p:tavLst>
                                        </p:anim>
                                        <p:anim calcmode="lin" valueType="num">
                                          <p:cBhvr>
                                            <p:cTn id="68" dur="300" fill="hold"/>
                                            <p:tgtEl>
                                              <p:spTgt spid="19"/>
                                            </p:tgtEl>
                                            <p:attrNameLst>
                                              <p:attrName>style.rotation</p:attrName>
                                            </p:attrNameLst>
                                          </p:cBhvr>
                                          <p:tavLst>
                                            <p:tav tm="0">
                                              <p:val>
                                                <p:fltVal val="90"/>
                                              </p:val>
                                            </p:tav>
                                            <p:tav tm="100000">
                                              <p:val>
                                                <p:fltVal val="0"/>
                                              </p:val>
                                            </p:tav>
                                          </p:tavLst>
                                        </p:anim>
                                        <p:animEffect transition="in" filter="fade">
                                          <p:cBhvr>
                                            <p:cTn id="69" dur="300"/>
                                            <p:tgtEl>
                                              <p:spTgt spid="19"/>
                                            </p:tgtEl>
                                          </p:cBhvr>
                                        </p:animEffect>
                                      </p:childTnLst>
                                    </p:cTn>
                                  </p:par>
                                  <p:par>
                                    <p:cTn id="70" presetID="31" presetClass="entr" presetSubtype="0" fill="hold" grpId="0" nodeType="withEffect" nodePh="1">
                                      <p:stCondLst>
                                        <p:cond delay="0"/>
                                      </p:stCondLst>
                                      <p:endCondLst>
                                        <p:cond evt="begin" delay="0">
                                          <p:tn val="70"/>
                                        </p:cond>
                                      </p:endCondLst>
                                      <p:childTnLst>
                                        <p:set>
                                          <p:cBhvr>
                                            <p:cTn id="71" dur="1" fill="hold">
                                              <p:stCondLst>
                                                <p:cond delay="0"/>
                                              </p:stCondLst>
                                            </p:cTn>
                                            <p:tgtEl>
                                              <p:spTgt spid="17"/>
                                            </p:tgtEl>
                                            <p:attrNameLst>
                                              <p:attrName>style.visibility</p:attrName>
                                            </p:attrNameLst>
                                          </p:cBhvr>
                                          <p:to>
                                            <p:strVal val="visible"/>
                                          </p:to>
                                        </p:set>
                                        <p:anim calcmode="lin" valueType="num">
                                          <p:cBhvr>
                                            <p:cTn id="72" dur="300" fill="hold"/>
                                            <p:tgtEl>
                                              <p:spTgt spid="17"/>
                                            </p:tgtEl>
                                            <p:attrNameLst>
                                              <p:attrName>ppt_w</p:attrName>
                                            </p:attrNameLst>
                                          </p:cBhvr>
                                          <p:tavLst>
                                            <p:tav tm="0">
                                              <p:val>
                                                <p:fltVal val="0"/>
                                              </p:val>
                                            </p:tav>
                                            <p:tav tm="100000">
                                              <p:val>
                                                <p:strVal val="#ppt_w"/>
                                              </p:val>
                                            </p:tav>
                                          </p:tavLst>
                                        </p:anim>
                                        <p:anim calcmode="lin" valueType="num">
                                          <p:cBhvr>
                                            <p:cTn id="73" dur="300" fill="hold"/>
                                            <p:tgtEl>
                                              <p:spTgt spid="17"/>
                                            </p:tgtEl>
                                            <p:attrNameLst>
                                              <p:attrName>ppt_h</p:attrName>
                                            </p:attrNameLst>
                                          </p:cBhvr>
                                          <p:tavLst>
                                            <p:tav tm="0">
                                              <p:val>
                                                <p:fltVal val="0"/>
                                              </p:val>
                                            </p:tav>
                                            <p:tav tm="100000">
                                              <p:val>
                                                <p:strVal val="#ppt_h"/>
                                              </p:val>
                                            </p:tav>
                                          </p:tavLst>
                                        </p:anim>
                                        <p:anim calcmode="lin" valueType="num">
                                          <p:cBhvr>
                                            <p:cTn id="74" dur="300" fill="hold"/>
                                            <p:tgtEl>
                                              <p:spTgt spid="17"/>
                                            </p:tgtEl>
                                            <p:attrNameLst>
                                              <p:attrName>style.rotation</p:attrName>
                                            </p:attrNameLst>
                                          </p:cBhvr>
                                          <p:tavLst>
                                            <p:tav tm="0">
                                              <p:val>
                                                <p:fltVal val="90"/>
                                              </p:val>
                                            </p:tav>
                                            <p:tav tm="100000">
                                              <p:val>
                                                <p:fltVal val="0"/>
                                              </p:val>
                                            </p:tav>
                                          </p:tavLst>
                                        </p:anim>
                                        <p:animEffect transition="in" filter="fade">
                                          <p:cBhvr>
                                            <p:cTn id="75" dur="300"/>
                                            <p:tgtEl>
                                              <p:spTgt spid="17"/>
                                            </p:tgtEl>
                                          </p:cBhvr>
                                        </p:animEffect>
                                      </p:childTnLst>
                                    </p:cTn>
                                  </p:par>
                                </p:childTnLst>
                              </p:cTn>
                            </p:par>
                            <p:par>
                              <p:cTn id="76" fill="hold">
                                <p:stCondLst>
                                  <p:cond delay="4920"/>
                                </p:stCondLst>
                                <p:childTnLst>
                                  <p:par>
                                    <p:cTn id="77" presetID="22" presetClass="entr" presetSubtype="8"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500"/>
                                            <p:tgtEl>
                                              <p:spTgt spid="18"/>
                                            </p:tgtEl>
                                          </p:cBhvr>
                                        </p:animEffect>
                                      </p:childTnLst>
                                    </p:cTn>
                                  </p:par>
                                  <p:par>
                                    <p:cTn id="80" presetID="22" presetClass="entr" presetSubtype="2" fill="hold" grpId="0" nodeType="withEffect" nodePh="1">
                                      <p:stCondLst>
                                        <p:cond delay="0"/>
                                      </p:stCondLst>
                                      <p:endCondLst>
                                        <p:cond evt="begin" delay="0">
                                          <p:tn val="80"/>
                                        </p:cond>
                                      </p:endCondLst>
                                      <p:childTnLst>
                                        <p:set>
                                          <p:cBhvr>
                                            <p:cTn id="81" dur="1" fill="hold">
                                              <p:stCondLst>
                                                <p:cond delay="0"/>
                                              </p:stCondLst>
                                            </p:cTn>
                                            <p:tgtEl>
                                              <p:spTgt spid="16"/>
                                            </p:tgtEl>
                                            <p:attrNameLst>
                                              <p:attrName>style.visibility</p:attrName>
                                            </p:attrNameLst>
                                          </p:cBhvr>
                                          <p:to>
                                            <p:strVal val="visible"/>
                                          </p:to>
                                        </p:set>
                                        <p:animEffect transition="in" filter="wipe(right)">
                                          <p:cBhvr>
                                            <p:cTn id="82" dur="500"/>
                                            <p:tgtEl>
                                              <p:spTgt spid="16"/>
                                            </p:tgtEl>
                                          </p:cBhvr>
                                        </p:animEffect>
                                      </p:childTnLst>
                                    </p:cTn>
                                  </p:par>
                                </p:childTnLst>
                              </p:cTn>
                            </p:par>
                            <p:par>
                              <p:cTn id="83" fill="hold">
                                <p:stCondLst>
                                  <p:cond delay="5420"/>
                                </p:stCondLst>
                                <p:childTnLst>
                                  <p:par>
                                    <p:cTn id="84" presetID="22" presetClass="entr" presetSubtype="1" fill="hold" grpId="0" nodeType="after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wipe(up)">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animBg="1"/>
          <p:bldP spid="11" grpId="0"/>
          <p:bldP spid="12" grpId="0"/>
          <p:bldP spid="13" grpId="0"/>
          <p:bldP spid="15" grpId="0"/>
          <p:bldP spid="16" grpId="0"/>
          <p:bldP spid="17" grpId="0"/>
          <p:bldP spid="18" grpId="0"/>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320"/>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82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2320"/>
                                </p:stCondLst>
                                <p:childTnLst>
                                  <p:par>
                                    <p:cTn id="31" presetID="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2820"/>
                                </p:stCondLst>
                                <p:childTnLst>
                                  <p:par>
                                    <p:cTn id="40" presetID="3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par>
                              <p:cTn id="46" fill="hold">
                                <p:stCondLst>
                                  <p:cond delay="3820"/>
                                </p:stCondLst>
                                <p:childTnLst>
                                  <p:par>
                                    <p:cTn id="47" presetID="31"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300" fill="hold"/>
                                            <p:tgtEl>
                                              <p:spTgt spid="15"/>
                                            </p:tgtEl>
                                            <p:attrNameLst>
                                              <p:attrName>ppt_w</p:attrName>
                                            </p:attrNameLst>
                                          </p:cBhvr>
                                          <p:tavLst>
                                            <p:tav tm="0">
                                              <p:val>
                                                <p:fltVal val="0"/>
                                              </p:val>
                                            </p:tav>
                                            <p:tav tm="100000">
                                              <p:val>
                                                <p:strVal val="#ppt_w"/>
                                              </p:val>
                                            </p:tav>
                                          </p:tavLst>
                                        </p:anim>
                                        <p:anim calcmode="lin" valueType="num">
                                          <p:cBhvr>
                                            <p:cTn id="50" dur="300" fill="hold"/>
                                            <p:tgtEl>
                                              <p:spTgt spid="15"/>
                                            </p:tgtEl>
                                            <p:attrNameLst>
                                              <p:attrName>ppt_h</p:attrName>
                                            </p:attrNameLst>
                                          </p:cBhvr>
                                          <p:tavLst>
                                            <p:tav tm="0">
                                              <p:val>
                                                <p:fltVal val="0"/>
                                              </p:val>
                                            </p:tav>
                                            <p:tav tm="100000">
                                              <p:val>
                                                <p:strVal val="#ppt_h"/>
                                              </p:val>
                                            </p:tav>
                                          </p:tavLst>
                                        </p:anim>
                                        <p:anim calcmode="lin" valueType="num">
                                          <p:cBhvr>
                                            <p:cTn id="51" dur="300" fill="hold"/>
                                            <p:tgtEl>
                                              <p:spTgt spid="15"/>
                                            </p:tgtEl>
                                            <p:attrNameLst>
                                              <p:attrName>style.rotation</p:attrName>
                                            </p:attrNameLst>
                                          </p:cBhvr>
                                          <p:tavLst>
                                            <p:tav tm="0">
                                              <p:val>
                                                <p:fltVal val="90"/>
                                              </p:val>
                                            </p:tav>
                                            <p:tav tm="100000">
                                              <p:val>
                                                <p:fltVal val="0"/>
                                              </p:val>
                                            </p:tav>
                                          </p:tavLst>
                                        </p:anim>
                                        <p:animEffect transition="in" filter="fade">
                                          <p:cBhvr>
                                            <p:cTn id="52" dur="300"/>
                                            <p:tgtEl>
                                              <p:spTgt spid="1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300" fill="hold"/>
                                            <p:tgtEl>
                                              <p:spTgt spid="13"/>
                                            </p:tgtEl>
                                            <p:attrNameLst>
                                              <p:attrName>ppt_w</p:attrName>
                                            </p:attrNameLst>
                                          </p:cBhvr>
                                          <p:tavLst>
                                            <p:tav tm="0">
                                              <p:val>
                                                <p:fltVal val="0"/>
                                              </p:val>
                                            </p:tav>
                                            <p:tav tm="100000">
                                              <p:val>
                                                <p:strVal val="#ppt_w"/>
                                              </p:val>
                                            </p:tav>
                                          </p:tavLst>
                                        </p:anim>
                                        <p:anim calcmode="lin" valueType="num">
                                          <p:cBhvr>
                                            <p:cTn id="56" dur="300" fill="hold"/>
                                            <p:tgtEl>
                                              <p:spTgt spid="13"/>
                                            </p:tgtEl>
                                            <p:attrNameLst>
                                              <p:attrName>ppt_h</p:attrName>
                                            </p:attrNameLst>
                                          </p:cBhvr>
                                          <p:tavLst>
                                            <p:tav tm="0">
                                              <p:val>
                                                <p:fltVal val="0"/>
                                              </p:val>
                                            </p:tav>
                                            <p:tav tm="100000">
                                              <p:val>
                                                <p:strVal val="#ppt_h"/>
                                              </p:val>
                                            </p:tav>
                                          </p:tavLst>
                                        </p:anim>
                                        <p:anim calcmode="lin" valueType="num">
                                          <p:cBhvr>
                                            <p:cTn id="57" dur="300" fill="hold"/>
                                            <p:tgtEl>
                                              <p:spTgt spid="13"/>
                                            </p:tgtEl>
                                            <p:attrNameLst>
                                              <p:attrName>style.rotation</p:attrName>
                                            </p:attrNameLst>
                                          </p:cBhvr>
                                          <p:tavLst>
                                            <p:tav tm="0">
                                              <p:val>
                                                <p:fltVal val="90"/>
                                              </p:val>
                                            </p:tav>
                                            <p:tav tm="100000">
                                              <p:val>
                                                <p:fltVal val="0"/>
                                              </p:val>
                                            </p:tav>
                                          </p:tavLst>
                                        </p:anim>
                                        <p:animEffect transition="in" filter="fade">
                                          <p:cBhvr>
                                            <p:cTn id="58" dur="300"/>
                                            <p:tgtEl>
                                              <p:spTgt spid="13"/>
                                            </p:tgtEl>
                                          </p:cBhvr>
                                        </p:animEffect>
                                      </p:childTnLst>
                                    </p:cTn>
                                  </p:par>
                                </p:childTnLst>
                              </p:cTn>
                            </p:par>
                            <p:par>
                              <p:cTn id="59" fill="hold">
                                <p:stCondLst>
                                  <p:cond delay="4120"/>
                                </p:stCondLst>
                                <p:childTnLst>
                                  <p:par>
                                    <p:cTn id="60" presetID="22" presetClass="entr" presetSubtype="1"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childTnLst>
                              </p:cTn>
                            </p:par>
                            <p:par>
                              <p:cTn id="63" fill="hold">
                                <p:stCondLst>
                                  <p:cond delay="4620"/>
                                </p:stCondLst>
                                <p:childTnLst>
                                  <p:par>
                                    <p:cTn id="64" presetID="31" presetClass="entr" presetSubtype="0"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300" fill="hold"/>
                                            <p:tgtEl>
                                              <p:spTgt spid="19"/>
                                            </p:tgtEl>
                                            <p:attrNameLst>
                                              <p:attrName>ppt_w</p:attrName>
                                            </p:attrNameLst>
                                          </p:cBhvr>
                                          <p:tavLst>
                                            <p:tav tm="0">
                                              <p:val>
                                                <p:fltVal val="0"/>
                                              </p:val>
                                            </p:tav>
                                            <p:tav tm="100000">
                                              <p:val>
                                                <p:strVal val="#ppt_w"/>
                                              </p:val>
                                            </p:tav>
                                          </p:tavLst>
                                        </p:anim>
                                        <p:anim calcmode="lin" valueType="num">
                                          <p:cBhvr>
                                            <p:cTn id="67" dur="300" fill="hold"/>
                                            <p:tgtEl>
                                              <p:spTgt spid="19"/>
                                            </p:tgtEl>
                                            <p:attrNameLst>
                                              <p:attrName>ppt_h</p:attrName>
                                            </p:attrNameLst>
                                          </p:cBhvr>
                                          <p:tavLst>
                                            <p:tav tm="0">
                                              <p:val>
                                                <p:fltVal val="0"/>
                                              </p:val>
                                            </p:tav>
                                            <p:tav tm="100000">
                                              <p:val>
                                                <p:strVal val="#ppt_h"/>
                                              </p:val>
                                            </p:tav>
                                          </p:tavLst>
                                        </p:anim>
                                        <p:anim calcmode="lin" valueType="num">
                                          <p:cBhvr>
                                            <p:cTn id="68" dur="300" fill="hold"/>
                                            <p:tgtEl>
                                              <p:spTgt spid="19"/>
                                            </p:tgtEl>
                                            <p:attrNameLst>
                                              <p:attrName>style.rotation</p:attrName>
                                            </p:attrNameLst>
                                          </p:cBhvr>
                                          <p:tavLst>
                                            <p:tav tm="0">
                                              <p:val>
                                                <p:fltVal val="90"/>
                                              </p:val>
                                            </p:tav>
                                            <p:tav tm="100000">
                                              <p:val>
                                                <p:fltVal val="0"/>
                                              </p:val>
                                            </p:tav>
                                          </p:tavLst>
                                        </p:anim>
                                        <p:animEffect transition="in" filter="fade">
                                          <p:cBhvr>
                                            <p:cTn id="69" dur="300"/>
                                            <p:tgtEl>
                                              <p:spTgt spid="19"/>
                                            </p:tgtEl>
                                          </p:cBhvr>
                                        </p:animEffect>
                                      </p:childTnLst>
                                    </p:cTn>
                                  </p:par>
                                  <p:par>
                                    <p:cTn id="70" presetID="31" presetClass="entr" presetSubtype="0" fill="hold" grpId="0" nodeType="withEffect" nodePh="1">
                                      <p:stCondLst>
                                        <p:cond delay="0"/>
                                      </p:stCondLst>
                                      <p:endCondLst>
                                        <p:cond evt="begin" delay="0">
                                          <p:tn val="70"/>
                                        </p:cond>
                                      </p:endCondLst>
                                      <p:childTnLst>
                                        <p:set>
                                          <p:cBhvr>
                                            <p:cTn id="71" dur="1" fill="hold">
                                              <p:stCondLst>
                                                <p:cond delay="0"/>
                                              </p:stCondLst>
                                            </p:cTn>
                                            <p:tgtEl>
                                              <p:spTgt spid="17"/>
                                            </p:tgtEl>
                                            <p:attrNameLst>
                                              <p:attrName>style.visibility</p:attrName>
                                            </p:attrNameLst>
                                          </p:cBhvr>
                                          <p:to>
                                            <p:strVal val="visible"/>
                                          </p:to>
                                        </p:set>
                                        <p:anim calcmode="lin" valueType="num">
                                          <p:cBhvr>
                                            <p:cTn id="72" dur="300" fill="hold"/>
                                            <p:tgtEl>
                                              <p:spTgt spid="17"/>
                                            </p:tgtEl>
                                            <p:attrNameLst>
                                              <p:attrName>ppt_w</p:attrName>
                                            </p:attrNameLst>
                                          </p:cBhvr>
                                          <p:tavLst>
                                            <p:tav tm="0">
                                              <p:val>
                                                <p:fltVal val="0"/>
                                              </p:val>
                                            </p:tav>
                                            <p:tav tm="100000">
                                              <p:val>
                                                <p:strVal val="#ppt_w"/>
                                              </p:val>
                                            </p:tav>
                                          </p:tavLst>
                                        </p:anim>
                                        <p:anim calcmode="lin" valueType="num">
                                          <p:cBhvr>
                                            <p:cTn id="73" dur="300" fill="hold"/>
                                            <p:tgtEl>
                                              <p:spTgt spid="17"/>
                                            </p:tgtEl>
                                            <p:attrNameLst>
                                              <p:attrName>ppt_h</p:attrName>
                                            </p:attrNameLst>
                                          </p:cBhvr>
                                          <p:tavLst>
                                            <p:tav tm="0">
                                              <p:val>
                                                <p:fltVal val="0"/>
                                              </p:val>
                                            </p:tav>
                                            <p:tav tm="100000">
                                              <p:val>
                                                <p:strVal val="#ppt_h"/>
                                              </p:val>
                                            </p:tav>
                                          </p:tavLst>
                                        </p:anim>
                                        <p:anim calcmode="lin" valueType="num">
                                          <p:cBhvr>
                                            <p:cTn id="74" dur="300" fill="hold"/>
                                            <p:tgtEl>
                                              <p:spTgt spid="17"/>
                                            </p:tgtEl>
                                            <p:attrNameLst>
                                              <p:attrName>style.rotation</p:attrName>
                                            </p:attrNameLst>
                                          </p:cBhvr>
                                          <p:tavLst>
                                            <p:tav tm="0">
                                              <p:val>
                                                <p:fltVal val="90"/>
                                              </p:val>
                                            </p:tav>
                                            <p:tav tm="100000">
                                              <p:val>
                                                <p:fltVal val="0"/>
                                              </p:val>
                                            </p:tav>
                                          </p:tavLst>
                                        </p:anim>
                                        <p:animEffect transition="in" filter="fade">
                                          <p:cBhvr>
                                            <p:cTn id="75" dur="300"/>
                                            <p:tgtEl>
                                              <p:spTgt spid="17"/>
                                            </p:tgtEl>
                                          </p:cBhvr>
                                        </p:animEffect>
                                      </p:childTnLst>
                                    </p:cTn>
                                  </p:par>
                                </p:childTnLst>
                              </p:cTn>
                            </p:par>
                            <p:par>
                              <p:cTn id="76" fill="hold">
                                <p:stCondLst>
                                  <p:cond delay="4920"/>
                                </p:stCondLst>
                                <p:childTnLst>
                                  <p:par>
                                    <p:cTn id="77" presetID="22" presetClass="entr" presetSubtype="8"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500"/>
                                            <p:tgtEl>
                                              <p:spTgt spid="18"/>
                                            </p:tgtEl>
                                          </p:cBhvr>
                                        </p:animEffect>
                                      </p:childTnLst>
                                    </p:cTn>
                                  </p:par>
                                  <p:par>
                                    <p:cTn id="80" presetID="22" presetClass="entr" presetSubtype="2" fill="hold" grpId="0" nodeType="withEffect" nodePh="1">
                                      <p:stCondLst>
                                        <p:cond delay="0"/>
                                      </p:stCondLst>
                                      <p:endCondLst>
                                        <p:cond evt="begin" delay="0">
                                          <p:tn val="80"/>
                                        </p:cond>
                                      </p:endCondLst>
                                      <p:childTnLst>
                                        <p:set>
                                          <p:cBhvr>
                                            <p:cTn id="81" dur="1" fill="hold">
                                              <p:stCondLst>
                                                <p:cond delay="0"/>
                                              </p:stCondLst>
                                            </p:cTn>
                                            <p:tgtEl>
                                              <p:spTgt spid="16"/>
                                            </p:tgtEl>
                                            <p:attrNameLst>
                                              <p:attrName>style.visibility</p:attrName>
                                            </p:attrNameLst>
                                          </p:cBhvr>
                                          <p:to>
                                            <p:strVal val="visible"/>
                                          </p:to>
                                        </p:set>
                                        <p:animEffect transition="in" filter="wipe(right)">
                                          <p:cBhvr>
                                            <p:cTn id="82" dur="500"/>
                                            <p:tgtEl>
                                              <p:spTgt spid="16"/>
                                            </p:tgtEl>
                                          </p:cBhvr>
                                        </p:animEffect>
                                      </p:childTnLst>
                                    </p:cTn>
                                  </p:par>
                                </p:childTnLst>
                              </p:cTn>
                            </p:par>
                            <p:par>
                              <p:cTn id="83" fill="hold">
                                <p:stCondLst>
                                  <p:cond delay="5420"/>
                                </p:stCondLst>
                                <p:childTnLst>
                                  <p:par>
                                    <p:cTn id="84" presetID="22" presetClass="entr" presetSubtype="1" fill="hold" grpId="0" nodeType="after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wipe(up)">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animBg="1"/>
          <p:bldP spid="11" grpId="0"/>
          <p:bldP spid="12" grpId="0"/>
          <p:bldP spid="13" grpId="0"/>
          <p:bldP spid="15" grpId="0"/>
          <p:bldP spid="16" grpId="0"/>
          <p:bldP spid="17" grpId="0"/>
          <p:bldP spid="18" grpId="0"/>
          <p:bldP spid="19" grpId="0"/>
          <p:bldP spid="2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1415772" cy="461665"/>
          </a:xfrm>
          <a:prstGeom prst="rect">
            <a:avLst/>
          </a:prstGeom>
          <a:noFill/>
        </p:spPr>
        <p:txBody>
          <a:bodyPr wrap="none" rtlCol="0">
            <a:spAutoFit/>
          </a:bodyPr>
          <a:lstStyle/>
          <a:p>
            <a:r>
              <a:rPr lang="zh-CN" altLang="en-US" sz="2400" dirty="0">
                <a:solidFill>
                  <a:schemeClr val="accent2"/>
                </a:solidFill>
                <a:latin typeface="微软雅黑"/>
                <a:ea typeface="微软雅黑"/>
              </a:rPr>
              <a:t>主要功能</a:t>
            </a: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2" name="椭圆 21"/>
          <p:cNvSpPr/>
          <p:nvPr/>
        </p:nvSpPr>
        <p:spPr bwMode="auto">
          <a:xfrm>
            <a:off x="1029502" y="2390840"/>
            <a:ext cx="2952328" cy="2952328"/>
          </a:xfrm>
          <a:prstGeom prst="ellipse">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7" name="TextBox 26"/>
          <p:cNvSpPr txBox="1"/>
          <p:nvPr/>
        </p:nvSpPr>
        <p:spPr>
          <a:xfrm>
            <a:off x="5378301" y="1475872"/>
            <a:ext cx="1247457" cy="369332"/>
          </a:xfrm>
          <a:prstGeom prst="rect">
            <a:avLst/>
          </a:prstGeom>
          <a:noFill/>
        </p:spPr>
        <p:txBody>
          <a:bodyPr wrap="none" rtlCol="0">
            <a:spAutoFit/>
          </a:bodyPr>
          <a:lstStyle/>
          <a:p>
            <a:r>
              <a:rPr lang="en-US" altLang="zh-CN" b="1" dirty="0">
                <a:solidFill>
                  <a:schemeClr val="tx2"/>
                </a:solidFill>
                <a:latin typeface="+mj-ea"/>
                <a:ea typeface="+mj-ea"/>
              </a:rPr>
              <a:t>■</a:t>
            </a:r>
            <a:r>
              <a:rPr lang="zh-CN" altLang="en-US" b="1" dirty="0">
                <a:solidFill>
                  <a:schemeClr val="tx2"/>
                </a:solidFill>
                <a:latin typeface="+mj-ea"/>
                <a:ea typeface="+mj-ea"/>
              </a:rPr>
              <a:t>新闻推送</a:t>
            </a:r>
          </a:p>
        </p:txBody>
      </p:sp>
      <p:sp>
        <p:nvSpPr>
          <p:cNvPr id="28" name="TextBox 27"/>
          <p:cNvSpPr txBox="1"/>
          <p:nvPr/>
        </p:nvSpPr>
        <p:spPr>
          <a:xfrm>
            <a:off x="5378301" y="1784958"/>
            <a:ext cx="5760640" cy="584775"/>
          </a:xfrm>
          <a:prstGeom prst="rect">
            <a:avLst/>
          </a:prstGeom>
          <a:noFill/>
        </p:spPr>
        <p:txBody>
          <a:bodyPr wrap="square" rtlCol="0">
            <a:spAutoFit/>
          </a:bodyPr>
          <a:lstStyle/>
          <a:p>
            <a:r>
              <a:rPr lang="zh-CN" altLang="en-US" sz="1600" dirty="0">
                <a:solidFill>
                  <a:schemeClr val="tx2"/>
                </a:solidFill>
                <a:latin typeface="+mn-ea"/>
                <a:ea typeface="+mn-ea"/>
              </a:rPr>
              <a:t>首页为新闻页</a:t>
            </a:r>
            <a:r>
              <a:rPr lang="en-US" altLang="zh-CN" sz="1600" dirty="0">
                <a:solidFill>
                  <a:schemeClr val="tx2"/>
                </a:solidFill>
                <a:latin typeface="+mn-ea"/>
                <a:ea typeface="+mn-ea"/>
              </a:rPr>
              <a:t>,</a:t>
            </a:r>
            <a:r>
              <a:rPr lang="zh-CN" altLang="en-US" sz="1600" dirty="0">
                <a:solidFill>
                  <a:schemeClr val="tx2"/>
                </a:solidFill>
                <a:latin typeface="+mn-ea"/>
                <a:ea typeface="+mn-ea"/>
              </a:rPr>
              <a:t>可在后台添加新闻</a:t>
            </a:r>
            <a:r>
              <a:rPr lang="en-US" altLang="zh-CN" sz="1600" dirty="0">
                <a:solidFill>
                  <a:schemeClr val="tx2"/>
                </a:solidFill>
                <a:latin typeface="+mn-ea"/>
                <a:ea typeface="+mn-ea"/>
              </a:rPr>
              <a:t>,</a:t>
            </a:r>
            <a:r>
              <a:rPr lang="zh-CN" altLang="en-US" sz="1600" dirty="0">
                <a:solidFill>
                  <a:schemeClr val="tx2"/>
                </a:solidFill>
                <a:latin typeface="+mn-ea"/>
                <a:ea typeface="+mn-ea"/>
              </a:rPr>
              <a:t>前台展示</a:t>
            </a:r>
            <a:r>
              <a:rPr lang="en-US" altLang="zh-CN" sz="1600" dirty="0">
                <a:solidFill>
                  <a:schemeClr val="tx2"/>
                </a:solidFill>
                <a:latin typeface="+mn-ea"/>
                <a:ea typeface="+mn-ea"/>
              </a:rPr>
              <a:t>.</a:t>
            </a:r>
          </a:p>
          <a:p>
            <a:r>
              <a:rPr lang="zh-CN" altLang="en-US" sz="1600" b="1" dirty="0">
                <a:solidFill>
                  <a:schemeClr val="tx2"/>
                </a:solidFill>
                <a:latin typeface="+mn-ea"/>
                <a:ea typeface="+mn-ea"/>
              </a:rPr>
              <a:t>突破了微信公众号每天只能发一条推送的限制</a:t>
            </a:r>
            <a:r>
              <a:rPr lang="en-US" altLang="zh-CN" sz="1600" dirty="0">
                <a:solidFill>
                  <a:schemeClr val="tx2"/>
                </a:solidFill>
                <a:latin typeface="+mn-ea"/>
                <a:ea typeface="+mn-ea"/>
              </a:rPr>
              <a:t>.</a:t>
            </a:r>
            <a:endParaRPr lang="zh-CN" altLang="en-US" sz="1600" dirty="0">
              <a:solidFill>
                <a:schemeClr val="tx2"/>
              </a:solidFill>
              <a:latin typeface="+mn-ea"/>
              <a:ea typeface="+mn-ea"/>
            </a:endParaRPr>
          </a:p>
        </p:txBody>
      </p:sp>
      <p:sp>
        <p:nvSpPr>
          <p:cNvPr id="29" name="TextBox 28"/>
          <p:cNvSpPr txBox="1"/>
          <p:nvPr/>
        </p:nvSpPr>
        <p:spPr>
          <a:xfrm>
            <a:off x="5378301" y="2625291"/>
            <a:ext cx="1709122" cy="369332"/>
          </a:xfrm>
          <a:prstGeom prst="rect">
            <a:avLst/>
          </a:prstGeom>
          <a:noFill/>
        </p:spPr>
        <p:txBody>
          <a:bodyPr wrap="none" rtlCol="0">
            <a:spAutoFit/>
          </a:bodyPr>
          <a:lstStyle/>
          <a:p>
            <a:r>
              <a:rPr lang="en-US" altLang="zh-CN" b="1" dirty="0">
                <a:solidFill>
                  <a:schemeClr val="tx2"/>
                </a:solidFill>
                <a:latin typeface="+mj-ea"/>
                <a:ea typeface="+mj-ea"/>
              </a:rPr>
              <a:t>■</a:t>
            </a:r>
            <a:r>
              <a:rPr lang="zh-CN" altLang="en-US" b="1" dirty="0">
                <a:solidFill>
                  <a:schemeClr val="tx2"/>
                </a:solidFill>
                <a:latin typeface="+mj-ea"/>
                <a:ea typeface="+mj-ea"/>
              </a:rPr>
              <a:t>在线填写信息</a:t>
            </a:r>
          </a:p>
        </p:txBody>
      </p:sp>
      <p:sp>
        <p:nvSpPr>
          <p:cNvPr id="30" name="TextBox 29"/>
          <p:cNvSpPr txBox="1"/>
          <p:nvPr/>
        </p:nvSpPr>
        <p:spPr>
          <a:xfrm>
            <a:off x="5378301" y="2934377"/>
            <a:ext cx="5760640" cy="584775"/>
          </a:xfrm>
          <a:prstGeom prst="rect">
            <a:avLst/>
          </a:prstGeom>
          <a:noFill/>
        </p:spPr>
        <p:txBody>
          <a:bodyPr wrap="square" rtlCol="0">
            <a:spAutoFit/>
          </a:bodyPr>
          <a:lstStyle/>
          <a:p>
            <a:r>
              <a:rPr lang="zh-CN" altLang="en-US" sz="1600" dirty="0">
                <a:solidFill>
                  <a:schemeClr val="tx2"/>
                </a:solidFill>
                <a:latin typeface="+mn-ea"/>
                <a:ea typeface="+mn-ea"/>
              </a:rPr>
              <a:t>在线填写信息页面</a:t>
            </a:r>
            <a:r>
              <a:rPr lang="en-US" altLang="zh-CN" sz="1600" dirty="0">
                <a:solidFill>
                  <a:schemeClr val="tx2"/>
                </a:solidFill>
                <a:latin typeface="+mn-ea"/>
                <a:ea typeface="+mn-ea"/>
              </a:rPr>
              <a:t>,</a:t>
            </a:r>
            <a:r>
              <a:rPr lang="zh-CN" altLang="en-US" sz="1600" dirty="0">
                <a:solidFill>
                  <a:schemeClr val="tx2"/>
                </a:solidFill>
                <a:latin typeface="+mn-ea"/>
                <a:ea typeface="+mn-ea"/>
              </a:rPr>
              <a:t>国际交流生可直接填写信息</a:t>
            </a:r>
            <a:r>
              <a:rPr lang="en-US" altLang="zh-CN" sz="1600" dirty="0">
                <a:solidFill>
                  <a:schemeClr val="tx2"/>
                </a:solidFill>
                <a:latin typeface="+mn-ea"/>
                <a:ea typeface="+mn-ea"/>
              </a:rPr>
              <a:t>,</a:t>
            </a:r>
            <a:r>
              <a:rPr lang="zh-CN" altLang="en-US" sz="1600" dirty="0">
                <a:solidFill>
                  <a:schemeClr val="tx2"/>
                </a:solidFill>
                <a:latin typeface="+mn-ea"/>
                <a:ea typeface="+mn-ea"/>
              </a:rPr>
              <a:t>国际合作处老师可在后台自动生成指定格式的</a:t>
            </a:r>
            <a:r>
              <a:rPr lang="en-US" altLang="zh-CN" sz="1600" dirty="0">
                <a:solidFill>
                  <a:schemeClr val="tx2"/>
                </a:solidFill>
                <a:latin typeface="+mn-ea"/>
                <a:ea typeface="+mn-ea"/>
              </a:rPr>
              <a:t>Word</a:t>
            </a:r>
            <a:r>
              <a:rPr lang="zh-CN" altLang="en-US" sz="1600" dirty="0">
                <a:solidFill>
                  <a:schemeClr val="tx2"/>
                </a:solidFill>
                <a:latin typeface="+mn-ea"/>
                <a:ea typeface="+mn-ea"/>
              </a:rPr>
              <a:t>文档</a:t>
            </a:r>
          </a:p>
        </p:txBody>
      </p:sp>
      <p:sp>
        <p:nvSpPr>
          <p:cNvPr id="31" name="TextBox 30"/>
          <p:cNvSpPr txBox="1"/>
          <p:nvPr/>
        </p:nvSpPr>
        <p:spPr>
          <a:xfrm>
            <a:off x="5378301" y="3822715"/>
            <a:ext cx="1247457" cy="369332"/>
          </a:xfrm>
          <a:prstGeom prst="rect">
            <a:avLst/>
          </a:prstGeom>
          <a:noFill/>
        </p:spPr>
        <p:txBody>
          <a:bodyPr wrap="none" rtlCol="0">
            <a:spAutoFit/>
          </a:bodyPr>
          <a:lstStyle/>
          <a:p>
            <a:r>
              <a:rPr lang="en-US" altLang="zh-CN" b="1" dirty="0">
                <a:solidFill>
                  <a:schemeClr val="tx2"/>
                </a:solidFill>
                <a:latin typeface="+mj-ea"/>
                <a:ea typeface="+mj-ea"/>
              </a:rPr>
              <a:t>■</a:t>
            </a:r>
            <a:r>
              <a:rPr lang="zh-CN" altLang="en-US" b="1" dirty="0">
                <a:solidFill>
                  <a:schemeClr val="tx2"/>
                </a:solidFill>
                <a:latin typeface="+mj-ea"/>
                <a:ea typeface="+mj-ea"/>
              </a:rPr>
              <a:t>疑难解答</a:t>
            </a:r>
          </a:p>
        </p:txBody>
      </p:sp>
      <p:sp>
        <p:nvSpPr>
          <p:cNvPr id="32" name="TextBox 31"/>
          <p:cNvSpPr txBox="1"/>
          <p:nvPr/>
        </p:nvSpPr>
        <p:spPr>
          <a:xfrm>
            <a:off x="5378301" y="4131801"/>
            <a:ext cx="5760640" cy="584775"/>
          </a:xfrm>
          <a:prstGeom prst="rect">
            <a:avLst/>
          </a:prstGeom>
          <a:noFill/>
        </p:spPr>
        <p:txBody>
          <a:bodyPr wrap="square" rtlCol="0">
            <a:spAutoFit/>
          </a:bodyPr>
          <a:lstStyle/>
          <a:p>
            <a:r>
              <a:rPr lang="zh-CN" altLang="en-US" sz="1600" dirty="0">
                <a:solidFill>
                  <a:schemeClr val="tx2"/>
                </a:solidFill>
                <a:latin typeface="+mn-ea"/>
                <a:ea typeface="+mn-ea"/>
              </a:rPr>
              <a:t>疑难解答模块主要实现精确问题搜索</a:t>
            </a:r>
            <a:r>
              <a:rPr lang="en-US" altLang="zh-CN" sz="1600" dirty="0">
                <a:solidFill>
                  <a:schemeClr val="tx2"/>
                </a:solidFill>
                <a:latin typeface="+mn-ea"/>
                <a:ea typeface="+mn-ea"/>
              </a:rPr>
              <a:t>,</a:t>
            </a:r>
            <a:r>
              <a:rPr lang="zh-CN" altLang="en-US" sz="1600" dirty="0">
                <a:solidFill>
                  <a:schemeClr val="tx2"/>
                </a:solidFill>
                <a:latin typeface="+mn-ea"/>
                <a:ea typeface="+mn-ea"/>
              </a:rPr>
              <a:t>模块问题搜索功能</a:t>
            </a:r>
            <a:r>
              <a:rPr lang="en-US" altLang="zh-CN" sz="1600" dirty="0">
                <a:solidFill>
                  <a:schemeClr val="tx2"/>
                </a:solidFill>
                <a:latin typeface="+mn-ea"/>
                <a:ea typeface="+mn-ea"/>
              </a:rPr>
              <a:t>,</a:t>
            </a:r>
            <a:r>
              <a:rPr lang="zh-CN" altLang="en-US" sz="1600" dirty="0">
                <a:solidFill>
                  <a:schemeClr val="tx2"/>
                </a:solidFill>
                <a:latin typeface="+mn-ea"/>
                <a:ea typeface="+mn-ea"/>
              </a:rPr>
              <a:t>为国际交流生解答常见问题</a:t>
            </a:r>
          </a:p>
        </p:txBody>
      </p:sp>
      <p:sp>
        <p:nvSpPr>
          <p:cNvPr id="33" name="TextBox 32"/>
          <p:cNvSpPr txBox="1"/>
          <p:nvPr/>
        </p:nvSpPr>
        <p:spPr>
          <a:xfrm>
            <a:off x="5374803" y="5091012"/>
            <a:ext cx="2632452" cy="369332"/>
          </a:xfrm>
          <a:prstGeom prst="rect">
            <a:avLst/>
          </a:prstGeom>
          <a:noFill/>
        </p:spPr>
        <p:txBody>
          <a:bodyPr wrap="none" rtlCol="0">
            <a:spAutoFit/>
          </a:bodyPr>
          <a:lstStyle/>
          <a:p>
            <a:r>
              <a:rPr lang="en-US" altLang="zh-CN" b="1" dirty="0">
                <a:solidFill>
                  <a:schemeClr val="tx2"/>
                </a:solidFill>
                <a:latin typeface="+mj-ea"/>
                <a:ea typeface="+mj-ea"/>
              </a:rPr>
              <a:t>■</a:t>
            </a:r>
            <a:r>
              <a:rPr lang="zh-CN" altLang="en-US" b="1" dirty="0">
                <a:solidFill>
                  <a:schemeClr val="tx2"/>
                </a:solidFill>
                <a:latin typeface="+mj-ea"/>
                <a:ea typeface="+mj-ea"/>
              </a:rPr>
              <a:t>指定国籍定向发送信息</a:t>
            </a:r>
          </a:p>
        </p:txBody>
      </p:sp>
      <p:sp>
        <p:nvSpPr>
          <p:cNvPr id="34" name="TextBox 33"/>
          <p:cNvSpPr txBox="1"/>
          <p:nvPr/>
        </p:nvSpPr>
        <p:spPr>
          <a:xfrm>
            <a:off x="5374803" y="5400098"/>
            <a:ext cx="5760640" cy="584775"/>
          </a:xfrm>
          <a:prstGeom prst="rect">
            <a:avLst/>
          </a:prstGeom>
          <a:noFill/>
        </p:spPr>
        <p:txBody>
          <a:bodyPr wrap="square" rtlCol="0">
            <a:spAutoFit/>
          </a:bodyPr>
          <a:lstStyle/>
          <a:p>
            <a:r>
              <a:rPr lang="zh-CN" altLang="en-US" sz="1600" dirty="0">
                <a:solidFill>
                  <a:schemeClr val="tx2"/>
                </a:solidFill>
                <a:latin typeface="+mn-ea"/>
                <a:ea typeface="+mn-ea"/>
              </a:rPr>
              <a:t>国际合作处老师指定国籍发送信息</a:t>
            </a:r>
            <a:r>
              <a:rPr lang="en-US" altLang="zh-CN" sz="1600" dirty="0">
                <a:solidFill>
                  <a:schemeClr val="tx2"/>
                </a:solidFill>
                <a:latin typeface="+mn-ea"/>
                <a:ea typeface="+mn-ea"/>
              </a:rPr>
              <a:t>.</a:t>
            </a:r>
            <a:r>
              <a:rPr lang="zh-CN" altLang="en-US" sz="1600" dirty="0">
                <a:solidFill>
                  <a:schemeClr val="tx2"/>
                </a:solidFill>
                <a:latin typeface="+mn-ea"/>
                <a:ea typeface="+mn-ea"/>
              </a:rPr>
              <a:t>只有选择了接受本国消息的交流生能看到该条消息</a:t>
            </a:r>
            <a:r>
              <a:rPr lang="en-US" altLang="zh-CN" sz="1600" dirty="0">
                <a:solidFill>
                  <a:schemeClr val="tx2"/>
                </a:solidFill>
                <a:latin typeface="+mn-ea"/>
                <a:ea typeface="+mn-ea"/>
              </a:rPr>
              <a:t>.</a:t>
            </a:r>
            <a:endParaRPr lang="zh-CN" altLang="en-US" sz="1600" dirty="0">
              <a:solidFill>
                <a:schemeClr val="tx2"/>
              </a:solidFill>
              <a:latin typeface="+mn-ea"/>
              <a:ea typeface="+mn-ea"/>
            </a:endParaRPr>
          </a:p>
        </p:txBody>
      </p:sp>
      <p:sp>
        <p:nvSpPr>
          <p:cNvPr id="35" name="TextBox 34"/>
          <p:cNvSpPr txBox="1"/>
          <p:nvPr/>
        </p:nvSpPr>
        <p:spPr>
          <a:xfrm>
            <a:off x="1735206" y="3397890"/>
            <a:ext cx="1540919" cy="707886"/>
          </a:xfrm>
          <a:prstGeom prst="rect">
            <a:avLst/>
          </a:prstGeom>
          <a:noFill/>
        </p:spPr>
        <p:txBody>
          <a:bodyPr wrap="square" rtlCol="0">
            <a:spAutoFit/>
          </a:bodyPr>
          <a:lstStyle/>
          <a:p>
            <a:pPr algn="ctr"/>
            <a:r>
              <a:rPr lang="zh-CN" altLang="en-US" sz="2000" dirty="0">
                <a:solidFill>
                  <a:srgbClr val="F8F8F8"/>
                </a:solidFill>
                <a:latin typeface="+mn-ea"/>
                <a:ea typeface="+mn-ea"/>
              </a:rPr>
              <a:t>实现的四个主要功能</a:t>
            </a:r>
          </a:p>
        </p:txBody>
      </p:sp>
      <p:grpSp>
        <p:nvGrpSpPr>
          <p:cNvPr id="2" name="组合 1"/>
          <p:cNvGrpSpPr/>
          <p:nvPr/>
        </p:nvGrpSpPr>
        <p:grpSpPr>
          <a:xfrm>
            <a:off x="2505666" y="1765071"/>
            <a:ext cx="864096" cy="864096"/>
            <a:chOff x="2505666" y="1765071"/>
            <a:chExt cx="864096" cy="864096"/>
          </a:xfrm>
        </p:grpSpPr>
        <p:sp>
          <p:nvSpPr>
            <p:cNvPr id="23" name="椭圆 22"/>
            <p:cNvSpPr/>
            <p:nvPr/>
          </p:nvSpPr>
          <p:spPr bwMode="auto">
            <a:xfrm>
              <a:off x="2505666" y="1765071"/>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6" name="TextBox 35"/>
            <p:cNvSpPr txBox="1"/>
            <p:nvPr/>
          </p:nvSpPr>
          <p:spPr>
            <a:xfrm>
              <a:off x="2563333" y="1845204"/>
              <a:ext cx="755335" cy="646331"/>
            </a:xfrm>
            <a:prstGeom prst="rect">
              <a:avLst/>
            </a:prstGeom>
            <a:noFill/>
          </p:spPr>
          <p:txBody>
            <a:bodyPr wrap="none" rtlCol="0">
              <a:spAutoFit/>
            </a:bodyPr>
            <a:lstStyle/>
            <a:p>
              <a:r>
                <a:rPr lang="en-US" altLang="zh-CN" sz="3600" dirty="0">
                  <a:solidFill>
                    <a:srgbClr val="F8F8F8"/>
                  </a:solidFill>
                  <a:latin typeface="+mn-ea"/>
                  <a:ea typeface="+mn-ea"/>
                </a:rPr>
                <a:t>01</a:t>
              </a:r>
              <a:endParaRPr lang="zh-CN" altLang="en-US" sz="3600" dirty="0">
                <a:solidFill>
                  <a:srgbClr val="F8F8F8"/>
                </a:solidFill>
                <a:latin typeface="+mn-ea"/>
                <a:ea typeface="+mn-ea"/>
              </a:endParaRPr>
            </a:p>
          </p:txBody>
        </p:sp>
      </p:grpSp>
      <p:grpSp>
        <p:nvGrpSpPr>
          <p:cNvPr id="3" name="组合 2"/>
          <p:cNvGrpSpPr/>
          <p:nvPr/>
        </p:nvGrpSpPr>
        <p:grpSpPr>
          <a:xfrm>
            <a:off x="3405766" y="2600174"/>
            <a:ext cx="864096" cy="864096"/>
            <a:chOff x="3405766" y="2600174"/>
            <a:chExt cx="864096" cy="864096"/>
          </a:xfrm>
        </p:grpSpPr>
        <p:sp>
          <p:nvSpPr>
            <p:cNvPr id="24" name="椭圆 23"/>
            <p:cNvSpPr/>
            <p:nvPr/>
          </p:nvSpPr>
          <p:spPr bwMode="auto">
            <a:xfrm>
              <a:off x="3405766" y="2600174"/>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7" name="TextBox 36"/>
            <p:cNvSpPr txBox="1"/>
            <p:nvPr/>
          </p:nvSpPr>
          <p:spPr>
            <a:xfrm>
              <a:off x="3452333" y="2708804"/>
              <a:ext cx="726481" cy="646331"/>
            </a:xfrm>
            <a:prstGeom prst="rect">
              <a:avLst/>
            </a:prstGeom>
            <a:noFill/>
          </p:spPr>
          <p:txBody>
            <a:bodyPr wrap="none" rtlCol="0">
              <a:spAutoFit/>
            </a:bodyPr>
            <a:lstStyle/>
            <a:p>
              <a:r>
                <a:rPr lang="en-US" altLang="zh-CN" sz="3600" dirty="0">
                  <a:solidFill>
                    <a:srgbClr val="F8F8F8"/>
                  </a:solidFill>
                  <a:latin typeface="+mn-ea"/>
                  <a:ea typeface="+mn-ea"/>
                </a:rPr>
                <a:t>02</a:t>
              </a:r>
              <a:endParaRPr lang="zh-CN" altLang="en-US" sz="3600" dirty="0">
                <a:solidFill>
                  <a:srgbClr val="F8F8F8"/>
                </a:solidFill>
                <a:latin typeface="+mn-ea"/>
                <a:ea typeface="+mn-ea"/>
              </a:endParaRPr>
            </a:p>
          </p:txBody>
        </p:sp>
      </p:grpSp>
      <p:grpSp>
        <p:nvGrpSpPr>
          <p:cNvPr id="5" name="组合 4"/>
          <p:cNvGrpSpPr/>
          <p:nvPr/>
        </p:nvGrpSpPr>
        <p:grpSpPr>
          <a:xfrm>
            <a:off x="3593471" y="3855820"/>
            <a:ext cx="864096" cy="864096"/>
            <a:chOff x="3593471" y="3855820"/>
            <a:chExt cx="864096" cy="864096"/>
          </a:xfrm>
        </p:grpSpPr>
        <p:sp>
          <p:nvSpPr>
            <p:cNvPr id="25" name="椭圆 24"/>
            <p:cNvSpPr/>
            <p:nvPr/>
          </p:nvSpPr>
          <p:spPr bwMode="auto">
            <a:xfrm>
              <a:off x="3593471" y="3855820"/>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8" name="TextBox 37"/>
            <p:cNvSpPr txBox="1"/>
            <p:nvPr/>
          </p:nvSpPr>
          <p:spPr>
            <a:xfrm>
              <a:off x="3655533" y="3978804"/>
              <a:ext cx="755335" cy="646331"/>
            </a:xfrm>
            <a:prstGeom prst="rect">
              <a:avLst/>
            </a:prstGeom>
            <a:noFill/>
          </p:spPr>
          <p:txBody>
            <a:bodyPr wrap="none" rtlCol="0">
              <a:spAutoFit/>
            </a:bodyPr>
            <a:lstStyle/>
            <a:p>
              <a:r>
                <a:rPr lang="en-US" altLang="zh-CN" sz="3600" dirty="0">
                  <a:solidFill>
                    <a:srgbClr val="F8F8F8"/>
                  </a:solidFill>
                  <a:latin typeface="+mn-ea"/>
                  <a:ea typeface="+mn-ea"/>
                </a:rPr>
                <a:t>03</a:t>
              </a:r>
              <a:endParaRPr lang="zh-CN" altLang="en-US" sz="3600" dirty="0">
                <a:solidFill>
                  <a:srgbClr val="F8F8F8"/>
                </a:solidFill>
                <a:latin typeface="+mn-ea"/>
                <a:ea typeface="+mn-ea"/>
              </a:endParaRPr>
            </a:p>
          </p:txBody>
        </p:sp>
      </p:grpSp>
      <p:grpSp>
        <p:nvGrpSpPr>
          <p:cNvPr id="6" name="组合 5"/>
          <p:cNvGrpSpPr/>
          <p:nvPr/>
        </p:nvGrpSpPr>
        <p:grpSpPr>
          <a:xfrm>
            <a:off x="2937714" y="4809209"/>
            <a:ext cx="864096" cy="864096"/>
            <a:chOff x="2937714" y="4911120"/>
            <a:chExt cx="864096" cy="864096"/>
          </a:xfrm>
        </p:grpSpPr>
        <p:sp>
          <p:nvSpPr>
            <p:cNvPr id="26" name="椭圆 25"/>
            <p:cNvSpPr/>
            <p:nvPr/>
          </p:nvSpPr>
          <p:spPr bwMode="auto">
            <a:xfrm>
              <a:off x="2937714" y="4911120"/>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9" name="TextBox 38"/>
            <p:cNvSpPr txBox="1"/>
            <p:nvPr/>
          </p:nvSpPr>
          <p:spPr>
            <a:xfrm>
              <a:off x="2982433" y="5020204"/>
              <a:ext cx="726481" cy="646331"/>
            </a:xfrm>
            <a:prstGeom prst="rect">
              <a:avLst/>
            </a:prstGeom>
            <a:noFill/>
          </p:spPr>
          <p:txBody>
            <a:bodyPr wrap="none" rtlCol="0">
              <a:spAutoFit/>
            </a:bodyPr>
            <a:lstStyle/>
            <a:p>
              <a:r>
                <a:rPr lang="en-US" altLang="zh-CN" sz="3600" dirty="0">
                  <a:solidFill>
                    <a:srgbClr val="F8F8F8"/>
                  </a:solidFill>
                  <a:latin typeface="+mn-ea"/>
                  <a:ea typeface="+mn-ea"/>
                </a:rPr>
                <a:t>04</a:t>
              </a:r>
              <a:endParaRPr lang="zh-CN" altLang="en-US" sz="3600" dirty="0">
                <a:solidFill>
                  <a:srgbClr val="F8F8F8"/>
                </a:solidFill>
                <a:latin typeface="+mn-ea"/>
                <a:ea typeface="+mn-ea"/>
              </a:endParaRPr>
            </a:p>
          </p:txBody>
        </p:sp>
      </p:grpSp>
    </p:spTree>
    <p:extLst>
      <p:ext uri="{BB962C8B-B14F-4D97-AF65-F5344CB8AC3E}">
        <p14:creationId xmlns:p14="http://schemas.microsoft.com/office/powerpoint/2010/main" val="2674115449"/>
      </p:ext>
    </p:extLst>
  </p:cSld>
  <p:clrMapOvr>
    <a:masterClrMapping/>
  </p:clrMapOvr>
  <p:transition spd="slow" advClick="0" advTm="560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82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childTnLst>
                          </p:cTn>
                        </p:par>
                        <p:par>
                          <p:cTn id="33" fill="hold">
                            <p:stCondLst>
                              <p:cond delay="2320"/>
                            </p:stCondLst>
                            <p:childTnLst>
                              <p:par>
                                <p:cTn id="34" presetID="5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Scale>
                                      <p:cBhvr>
                                        <p:cTn id="3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
                                        </p:tgtEl>
                                        <p:attrNameLst>
                                          <p:attrName>ppt_x</p:attrName>
                                          <p:attrName>ppt_y</p:attrName>
                                        </p:attrNameLst>
                                      </p:cBhvr>
                                    </p:animMotion>
                                    <p:animEffect transition="in" filter="fade">
                                      <p:cBhvr>
                                        <p:cTn id="38" dur="1000"/>
                                        <p:tgtEl>
                                          <p:spTgt spid="2"/>
                                        </p:tgtEl>
                                      </p:cBhvr>
                                    </p:animEffect>
                                  </p:childTnLst>
                                </p:cTn>
                              </p:par>
                              <p:par>
                                <p:cTn id="39" presetID="52" presetClass="entr" presetSubtype="0" fill="hold" nodeType="withEffect">
                                  <p:stCondLst>
                                    <p:cond delay="200"/>
                                  </p:stCondLst>
                                  <p:childTnLst>
                                    <p:set>
                                      <p:cBhvr>
                                        <p:cTn id="40" dur="1" fill="hold">
                                          <p:stCondLst>
                                            <p:cond delay="0"/>
                                          </p:stCondLst>
                                        </p:cTn>
                                        <p:tgtEl>
                                          <p:spTgt spid="3"/>
                                        </p:tgtEl>
                                        <p:attrNameLst>
                                          <p:attrName>style.visibility</p:attrName>
                                        </p:attrNameLst>
                                      </p:cBhvr>
                                      <p:to>
                                        <p:strVal val="visible"/>
                                      </p:to>
                                    </p:set>
                                    <p:animScale>
                                      <p:cBhvr>
                                        <p:cTn id="4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3"/>
                                        </p:tgtEl>
                                        <p:attrNameLst>
                                          <p:attrName>ppt_x</p:attrName>
                                          <p:attrName>ppt_y</p:attrName>
                                        </p:attrNameLst>
                                      </p:cBhvr>
                                    </p:animMotion>
                                    <p:animEffect transition="in" filter="fade">
                                      <p:cBhvr>
                                        <p:cTn id="43" dur="1000"/>
                                        <p:tgtEl>
                                          <p:spTgt spid="3"/>
                                        </p:tgtEl>
                                      </p:cBhvr>
                                    </p:animEffect>
                                  </p:childTnLst>
                                </p:cTn>
                              </p:par>
                              <p:par>
                                <p:cTn id="44" presetID="52" presetClass="entr" presetSubtype="0" fill="hold" nodeType="withEffect">
                                  <p:stCondLst>
                                    <p:cond delay="400"/>
                                  </p:stCondLst>
                                  <p:childTnLst>
                                    <p:set>
                                      <p:cBhvr>
                                        <p:cTn id="45" dur="1" fill="hold">
                                          <p:stCondLst>
                                            <p:cond delay="0"/>
                                          </p:stCondLst>
                                        </p:cTn>
                                        <p:tgtEl>
                                          <p:spTgt spid="5"/>
                                        </p:tgtEl>
                                        <p:attrNameLst>
                                          <p:attrName>style.visibility</p:attrName>
                                        </p:attrNameLst>
                                      </p:cBhvr>
                                      <p:to>
                                        <p:strVal val="visible"/>
                                      </p:to>
                                    </p:set>
                                    <p:animScale>
                                      <p:cBhvr>
                                        <p:cTn id="4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5"/>
                                        </p:tgtEl>
                                        <p:attrNameLst>
                                          <p:attrName>ppt_x</p:attrName>
                                          <p:attrName>ppt_y</p:attrName>
                                        </p:attrNameLst>
                                      </p:cBhvr>
                                    </p:animMotion>
                                    <p:animEffect transition="in" filter="fade">
                                      <p:cBhvr>
                                        <p:cTn id="48" dur="1000"/>
                                        <p:tgtEl>
                                          <p:spTgt spid="5"/>
                                        </p:tgtEl>
                                      </p:cBhvr>
                                    </p:animEffect>
                                  </p:childTnLst>
                                </p:cTn>
                              </p:par>
                              <p:par>
                                <p:cTn id="49" presetID="52" presetClass="entr" presetSubtype="0" fill="hold" nodeType="withEffect">
                                  <p:stCondLst>
                                    <p:cond delay="600"/>
                                  </p:stCondLst>
                                  <p:childTnLst>
                                    <p:set>
                                      <p:cBhvr>
                                        <p:cTn id="50" dur="1" fill="hold">
                                          <p:stCondLst>
                                            <p:cond delay="0"/>
                                          </p:stCondLst>
                                        </p:cTn>
                                        <p:tgtEl>
                                          <p:spTgt spid="6"/>
                                        </p:tgtEl>
                                        <p:attrNameLst>
                                          <p:attrName>style.visibility</p:attrName>
                                        </p:attrNameLst>
                                      </p:cBhvr>
                                      <p:to>
                                        <p:strVal val="visible"/>
                                      </p:to>
                                    </p:set>
                                    <p:animScale>
                                      <p:cBhvr>
                                        <p:cTn id="5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6"/>
                                        </p:tgtEl>
                                        <p:attrNameLst>
                                          <p:attrName>ppt_x</p:attrName>
                                          <p:attrName>ppt_y</p:attrName>
                                        </p:attrNameLst>
                                      </p:cBhvr>
                                    </p:animMotion>
                                    <p:animEffect transition="in" filter="fade">
                                      <p:cBhvr>
                                        <p:cTn id="53" dur="1000"/>
                                        <p:tgtEl>
                                          <p:spTgt spid="6"/>
                                        </p:tgtEl>
                                      </p:cBhvr>
                                    </p:animEffect>
                                  </p:childTnLst>
                                </p:cTn>
                              </p:par>
                            </p:childTnLst>
                          </p:cTn>
                        </p:par>
                        <p:par>
                          <p:cTn id="54" fill="hold">
                            <p:stCondLst>
                              <p:cond delay="3920"/>
                            </p:stCondLst>
                            <p:childTnLst>
                              <p:par>
                                <p:cTn id="55" presetID="2" presetClass="entr" presetSubtype="6"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1+#ppt_w/2"/>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6"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1+#ppt_w/2"/>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1+#ppt_w/2"/>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6"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1+#ppt_w/2"/>
                                          </p:val>
                                        </p:tav>
                                        <p:tav tm="100000">
                                          <p:val>
                                            <p:strVal val="#ppt_x"/>
                                          </p:val>
                                        </p:tav>
                                      </p:tavLst>
                                    </p:anim>
                                    <p:anim calcmode="lin" valueType="num">
                                      <p:cBhvr additive="base">
                                        <p:cTn id="70" dur="500" fill="hold"/>
                                        <p:tgtEl>
                                          <p:spTgt spid="33"/>
                                        </p:tgtEl>
                                        <p:attrNameLst>
                                          <p:attrName>ppt_y</p:attrName>
                                        </p:attrNameLst>
                                      </p:cBhvr>
                                      <p:tavLst>
                                        <p:tav tm="0">
                                          <p:val>
                                            <p:strVal val="1+#ppt_h/2"/>
                                          </p:val>
                                        </p:tav>
                                        <p:tav tm="100000">
                                          <p:val>
                                            <p:strVal val="#ppt_y"/>
                                          </p:val>
                                        </p:tav>
                                      </p:tavLst>
                                    </p:anim>
                                  </p:childTnLst>
                                </p:cTn>
                              </p:par>
                            </p:childTnLst>
                          </p:cTn>
                        </p:par>
                        <p:par>
                          <p:cTn id="71" fill="hold">
                            <p:stCondLst>
                              <p:cond delay="4420"/>
                            </p:stCondLst>
                            <p:childTnLst>
                              <p:par>
                                <p:cTn id="72" presetID="22" presetClass="entr" presetSubtype="1"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up)">
                                      <p:cBhvr>
                                        <p:cTn id="74" dur="500"/>
                                        <p:tgtEl>
                                          <p:spTgt spid="28"/>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up)">
                                      <p:cBhvr>
                                        <p:cTn id="77" dur="500"/>
                                        <p:tgtEl>
                                          <p:spTgt spid="30"/>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up)">
                                      <p:cBhvr>
                                        <p:cTn id="8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4" grpId="0" animBg="1"/>
      <p:bldP spid="84" grpId="1" animBg="1"/>
      <p:bldP spid="4" grpId="0" animBg="1"/>
      <p:bldP spid="22" grpId="0" animBg="1"/>
      <p:bldP spid="27" grpId="0"/>
      <p:bldP spid="28" grpId="0"/>
      <p:bldP spid="29" grpId="0"/>
      <p:bldP spid="30" grpId="0"/>
      <p:bldP spid="31" grpId="0"/>
      <p:bldP spid="32" grpId="0"/>
      <p:bldP spid="33"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92" y="666516"/>
            <a:ext cx="9066696" cy="6093663"/>
          </a:xfrm>
          <a:prstGeom prst="rect">
            <a:avLst/>
          </a:prstGeom>
        </p:spPr>
      </p:pic>
      <p:sp>
        <p:nvSpPr>
          <p:cNvPr id="5" name="矩形 4"/>
          <p:cNvSpPr/>
          <p:nvPr/>
        </p:nvSpPr>
        <p:spPr bwMode="auto">
          <a:xfrm>
            <a:off x="5234285" y="2191276"/>
            <a:ext cx="6493895" cy="4190052"/>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buFontTx/>
            </a:pPr>
            <a:endParaRPr lang="zh-CN" altLang="zh-CN" b="1" kern="0" dirty="0">
              <a:latin typeface="+mj-ea"/>
            </a:endParaRPr>
          </a:p>
        </p:txBody>
      </p:sp>
      <p:sp>
        <p:nvSpPr>
          <p:cNvPr id="77" name="TextBox 76"/>
          <p:cNvSpPr txBox="1"/>
          <p:nvPr/>
        </p:nvSpPr>
        <p:spPr>
          <a:xfrm>
            <a:off x="477741" y="159023"/>
            <a:ext cx="1415772" cy="461665"/>
          </a:xfrm>
          <a:prstGeom prst="rect">
            <a:avLst/>
          </a:prstGeom>
          <a:noFill/>
        </p:spPr>
        <p:txBody>
          <a:bodyPr wrap="none" rtlCol="0">
            <a:spAutoFit/>
          </a:bodyPr>
          <a:lstStyle/>
          <a:p>
            <a:r>
              <a:rPr lang="zh-CN" altLang="en-US" sz="2400" dirty="0">
                <a:solidFill>
                  <a:schemeClr val="accent2"/>
                </a:solidFill>
                <a:latin typeface="微软雅黑"/>
                <a:ea typeface="微软雅黑"/>
              </a:rPr>
              <a:t>项目简介</a:t>
            </a:r>
            <a:endParaRPr lang="en-US" altLang="zh-CN" sz="2400" dirty="0">
              <a:solidFill>
                <a:schemeClr val="accent2"/>
              </a:solidFill>
              <a:latin typeface="微软雅黑"/>
              <a:ea typeface="微软雅黑"/>
            </a:endParaRPr>
          </a:p>
        </p:txBody>
      </p:sp>
      <p:sp>
        <p:nvSpPr>
          <p:cNvPr id="82" name="Freeform 6"/>
          <p:cNvSpPr>
            <a:spLocks/>
          </p:cNvSpPr>
          <p:nvPr/>
        </p:nvSpPr>
        <p:spPr bwMode="auto">
          <a:xfrm flipH="1">
            <a:off x="0" y="2165425"/>
            <a:ext cx="265770"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7" name="椭圆 86"/>
          <p:cNvSpPr/>
          <p:nvPr/>
        </p:nvSpPr>
        <p:spPr bwMode="auto">
          <a:xfrm>
            <a:off x="7090767" y="843309"/>
            <a:ext cx="1153070" cy="1153070"/>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89" name="TextBox 88"/>
          <p:cNvSpPr txBox="1"/>
          <p:nvPr/>
        </p:nvSpPr>
        <p:spPr>
          <a:xfrm>
            <a:off x="7220090" y="1275008"/>
            <a:ext cx="902811" cy="307777"/>
          </a:xfrm>
          <a:prstGeom prst="rect">
            <a:avLst/>
          </a:prstGeom>
          <a:noFill/>
        </p:spPr>
        <p:txBody>
          <a:bodyPr wrap="none" rtlCol="0">
            <a:spAutoFit/>
          </a:bodyPr>
          <a:lstStyle/>
          <a:p>
            <a:pPr algn="ctr"/>
            <a:r>
              <a:rPr lang="zh-CN" altLang="en-US" sz="1400" dirty="0">
                <a:solidFill>
                  <a:srgbClr val="F8F8F8"/>
                </a:solidFill>
                <a:latin typeface="+mn-ea"/>
                <a:ea typeface="+mn-ea"/>
              </a:rPr>
              <a:t>信息填报</a:t>
            </a:r>
          </a:p>
        </p:txBody>
      </p:sp>
      <p:sp>
        <p:nvSpPr>
          <p:cNvPr id="90" name="椭圆 89"/>
          <p:cNvSpPr/>
          <p:nvPr/>
        </p:nvSpPr>
        <p:spPr bwMode="auto">
          <a:xfrm>
            <a:off x="8373656" y="843309"/>
            <a:ext cx="1153070" cy="115307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2" name="TextBox 91"/>
          <p:cNvSpPr txBox="1"/>
          <p:nvPr/>
        </p:nvSpPr>
        <p:spPr>
          <a:xfrm>
            <a:off x="8508996" y="1250711"/>
            <a:ext cx="902812" cy="307777"/>
          </a:xfrm>
          <a:prstGeom prst="rect">
            <a:avLst/>
          </a:prstGeom>
          <a:noFill/>
        </p:spPr>
        <p:txBody>
          <a:bodyPr wrap="none" rtlCol="0">
            <a:spAutoFit/>
          </a:bodyPr>
          <a:lstStyle/>
          <a:p>
            <a:pPr algn="ctr"/>
            <a:r>
              <a:rPr lang="zh-CN" altLang="en-US" sz="1400" dirty="0">
                <a:solidFill>
                  <a:srgbClr val="F8F8F8"/>
                </a:solidFill>
                <a:latin typeface="+mn-ea"/>
                <a:ea typeface="+mn-ea"/>
              </a:rPr>
              <a:t>答疑解惑</a:t>
            </a:r>
          </a:p>
        </p:txBody>
      </p:sp>
      <p:sp>
        <p:nvSpPr>
          <p:cNvPr id="93" name="椭圆 92"/>
          <p:cNvSpPr/>
          <p:nvPr/>
        </p:nvSpPr>
        <p:spPr bwMode="auto">
          <a:xfrm>
            <a:off x="9601954" y="843309"/>
            <a:ext cx="1153070" cy="1153070"/>
          </a:xfrm>
          <a:prstGeom prst="ellipse">
            <a:avLst/>
          </a:prstGeom>
          <a:solidFill>
            <a:schemeClr val="tx1">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5" name="TextBox 94"/>
          <p:cNvSpPr txBox="1"/>
          <p:nvPr/>
        </p:nvSpPr>
        <p:spPr>
          <a:xfrm>
            <a:off x="9744171" y="1158234"/>
            <a:ext cx="902811" cy="523220"/>
          </a:xfrm>
          <a:prstGeom prst="rect">
            <a:avLst/>
          </a:prstGeom>
          <a:noFill/>
        </p:spPr>
        <p:txBody>
          <a:bodyPr wrap="none" rtlCol="0">
            <a:spAutoFit/>
          </a:bodyPr>
          <a:lstStyle/>
          <a:p>
            <a:pPr algn="ctr"/>
            <a:r>
              <a:rPr lang="zh-CN" altLang="en-US" sz="1400" dirty="0">
                <a:solidFill>
                  <a:srgbClr val="F8F8F8"/>
                </a:solidFill>
                <a:latin typeface="+mn-ea"/>
                <a:ea typeface="+mn-ea"/>
              </a:rPr>
              <a:t>按国际</a:t>
            </a:r>
            <a:endParaRPr lang="en-US" altLang="zh-CN" sz="1400" dirty="0">
              <a:solidFill>
                <a:srgbClr val="F8F8F8"/>
              </a:solidFill>
              <a:latin typeface="+mn-ea"/>
              <a:ea typeface="+mn-ea"/>
            </a:endParaRPr>
          </a:p>
          <a:p>
            <a:pPr algn="ctr"/>
            <a:r>
              <a:rPr lang="zh-CN" altLang="en-US" sz="1400" dirty="0">
                <a:solidFill>
                  <a:srgbClr val="F8F8F8"/>
                </a:solidFill>
                <a:latin typeface="+mn-ea"/>
                <a:ea typeface="+mn-ea"/>
              </a:rPr>
              <a:t>发送消息</a:t>
            </a:r>
          </a:p>
        </p:txBody>
      </p:sp>
      <p:sp>
        <p:nvSpPr>
          <p:cNvPr id="96" name="椭圆 95"/>
          <p:cNvSpPr/>
          <p:nvPr/>
        </p:nvSpPr>
        <p:spPr bwMode="auto">
          <a:xfrm>
            <a:off x="5715732" y="843309"/>
            <a:ext cx="1153070" cy="1153070"/>
          </a:xfrm>
          <a:prstGeom prst="ellipse">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7" name="TextBox 96"/>
          <p:cNvSpPr txBox="1"/>
          <p:nvPr/>
        </p:nvSpPr>
        <p:spPr>
          <a:xfrm>
            <a:off x="5813883" y="866329"/>
            <a:ext cx="1106680" cy="338554"/>
          </a:xfrm>
          <a:prstGeom prst="rect">
            <a:avLst/>
          </a:prstGeom>
          <a:noFill/>
        </p:spPr>
        <p:txBody>
          <a:bodyPr wrap="square" rtlCol="0">
            <a:spAutoFit/>
          </a:bodyPr>
          <a:lstStyle/>
          <a:p>
            <a:endParaRPr lang="zh-CN" altLang="en-US" sz="1600" b="1" dirty="0">
              <a:solidFill>
                <a:srgbClr val="F8F8F8"/>
              </a:solidFill>
              <a:latin typeface="+mj-ea"/>
              <a:ea typeface="+mj-ea"/>
            </a:endParaRPr>
          </a:p>
        </p:txBody>
      </p:sp>
      <p:sp>
        <p:nvSpPr>
          <p:cNvPr id="98" name="TextBox 97"/>
          <p:cNvSpPr txBox="1"/>
          <p:nvPr/>
        </p:nvSpPr>
        <p:spPr>
          <a:xfrm>
            <a:off x="5838032" y="1250711"/>
            <a:ext cx="902811" cy="307777"/>
          </a:xfrm>
          <a:prstGeom prst="rect">
            <a:avLst/>
          </a:prstGeom>
          <a:noFill/>
        </p:spPr>
        <p:txBody>
          <a:bodyPr wrap="none" rtlCol="0">
            <a:spAutoFit/>
          </a:bodyPr>
          <a:lstStyle/>
          <a:p>
            <a:pPr algn="ctr"/>
            <a:r>
              <a:rPr lang="zh-CN" altLang="en-US" sz="1400" dirty="0">
                <a:solidFill>
                  <a:srgbClr val="F8F8F8"/>
                </a:solidFill>
                <a:latin typeface="+mn-ea"/>
                <a:ea typeface="+mn-ea"/>
              </a:rPr>
              <a:t>新闻首页</a:t>
            </a:r>
          </a:p>
        </p:txBody>
      </p:sp>
      <p:sp>
        <p:nvSpPr>
          <p:cNvPr id="99" name="TextBox 98"/>
          <p:cNvSpPr txBox="1"/>
          <p:nvPr/>
        </p:nvSpPr>
        <p:spPr>
          <a:xfrm>
            <a:off x="7970589" y="2453382"/>
            <a:ext cx="3696572" cy="3416320"/>
          </a:xfrm>
          <a:prstGeom prst="rect">
            <a:avLst/>
          </a:prstGeom>
          <a:noFill/>
        </p:spPr>
        <p:txBody>
          <a:bodyPr wrap="square" rtlCol="0">
            <a:spAutoFit/>
          </a:bodyPr>
          <a:lstStyle/>
          <a:p>
            <a:r>
              <a:rPr lang="zh-CN" altLang="zh-CN" sz="2400" b="1" dirty="0">
                <a:solidFill>
                  <a:schemeClr val="accent1"/>
                </a:solidFill>
              </a:rPr>
              <a:t>说明：</a:t>
            </a:r>
            <a:endParaRPr lang="zh-CN" altLang="zh-CN" sz="2400" dirty="0">
              <a:solidFill>
                <a:schemeClr val="accent1"/>
              </a:solidFill>
            </a:endParaRPr>
          </a:p>
          <a:p>
            <a:r>
              <a:rPr lang="zh-CN" altLang="zh-CN" sz="2400" dirty="0">
                <a:solidFill>
                  <a:schemeClr val="accent1"/>
                </a:solidFill>
              </a:rPr>
              <a:t>自上而下：</a:t>
            </a:r>
          </a:p>
          <a:p>
            <a:r>
              <a:rPr lang="zh-CN" altLang="zh-CN" sz="2400" dirty="0">
                <a:solidFill>
                  <a:schemeClr val="accent1"/>
                </a:solidFill>
              </a:rPr>
              <a:t>首页轮播图</a:t>
            </a:r>
          </a:p>
          <a:p>
            <a:r>
              <a:rPr lang="zh-CN" altLang="zh-CN" sz="2400" dirty="0">
                <a:solidFill>
                  <a:schemeClr val="accent1"/>
                </a:solidFill>
              </a:rPr>
              <a:t>显示各种新闻父级菜单</a:t>
            </a:r>
            <a:r>
              <a:rPr lang="en-US" altLang="zh-CN" sz="2400" dirty="0">
                <a:solidFill>
                  <a:schemeClr val="accent1"/>
                </a:solidFill>
              </a:rPr>
              <a:t>(</a:t>
            </a:r>
            <a:r>
              <a:rPr lang="zh-CN" altLang="zh-CN" sz="2400" dirty="0">
                <a:solidFill>
                  <a:schemeClr val="accent1"/>
                </a:solidFill>
              </a:rPr>
              <a:t>向上滑动到顶后可在顶部悬浮</a:t>
            </a:r>
            <a:r>
              <a:rPr lang="en-US" altLang="zh-CN" sz="2400" dirty="0">
                <a:solidFill>
                  <a:schemeClr val="accent1"/>
                </a:solidFill>
              </a:rPr>
              <a:t>)</a:t>
            </a:r>
            <a:endParaRPr lang="zh-CN" altLang="zh-CN" sz="2400" dirty="0">
              <a:solidFill>
                <a:schemeClr val="accent1"/>
              </a:solidFill>
            </a:endParaRPr>
          </a:p>
          <a:p>
            <a:r>
              <a:rPr lang="zh-CN" altLang="zh-CN" sz="2400" dirty="0">
                <a:solidFill>
                  <a:schemeClr val="accent1"/>
                </a:solidFill>
              </a:rPr>
              <a:t>显示各种热点新闻公告</a:t>
            </a:r>
          </a:p>
          <a:p>
            <a:r>
              <a:rPr lang="zh-CN" altLang="zh-CN" sz="2400" dirty="0">
                <a:solidFill>
                  <a:schemeClr val="accent1"/>
                </a:solidFill>
              </a:rPr>
              <a:t>最底端</a:t>
            </a:r>
            <a:r>
              <a:rPr lang="en-US" altLang="zh-CN" sz="2400" dirty="0">
                <a:solidFill>
                  <a:schemeClr val="accent1"/>
                </a:solidFill>
              </a:rPr>
              <a:t>4</a:t>
            </a:r>
            <a:r>
              <a:rPr lang="zh-CN" altLang="zh-CN" sz="2400" dirty="0">
                <a:solidFill>
                  <a:schemeClr val="accent1"/>
                </a:solidFill>
              </a:rPr>
              <a:t>个切换主菜单</a:t>
            </a:r>
            <a:r>
              <a:rPr lang="en-US" altLang="zh-CN" sz="2400" dirty="0">
                <a:solidFill>
                  <a:schemeClr val="accent1"/>
                </a:solidFill>
              </a:rPr>
              <a:t>(</a:t>
            </a:r>
            <a:r>
              <a:rPr lang="zh-CN" altLang="zh-CN" sz="2400" dirty="0">
                <a:solidFill>
                  <a:schemeClr val="accent1"/>
                </a:solidFill>
              </a:rPr>
              <a:t>固定</a:t>
            </a:r>
            <a:r>
              <a:rPr lang="en-US" altLang="zh-CN" sz="2400" dirty="0">
                <a:solidFill>
                  <a:schemeClr val="accent1"/>
                </a:solidFill>
              </a:rPr>
              <a:t>)</a:t>
            </a:r>
            <a:endParaRPr lang="zh-CN" altLang="zh-CN" sz="2400" dirty="0">
              <a:solidFill>
                <a:schemeClr val="accent1"/>
              </a:solidFill>
            </a:endParaRPr>
          </a:p>
        </p:txBody>
      </p:sp>
      <p:pic>
        <p:nvPicPr>
          <p:cNvPr id="19" name="图片 18"/>
          <p:cNvPicPr/>
          <p:nvPr/>
        </p:nvPicPr>
        <p:blipFill>
          <a:blip r:embed="rId4">
            <a:extLst>
              <a:ext uri="{28A0092B-C50C-407E-A947-70E740481C1C}">
                <a14:useLocalDpi xmlns:a14="http://schemas.microsoft.com/office/drawing/2010/main" val="0"/>
              </a:ext>
            </a:extLst>
          </a:blip>
          <a:stretch>
            <a:fillRect/>
          </a:stretch>
        </p:blipFill>
        <p:spPr>
          <a:xfrm>
            <a:off x="5233163" y="2173172"/>
            <a:ext cx="2332437" cy="4208156"/>
          </a:xfrm>
          <a:prstGeom prst="rect">
            <a:avLst/>
          </a:prstGeom>
        </p:spPr>
      </p:pic>
    </p:spTree>
    <p:extLst>
      <p:ext uri="{BB962C8B-B14F-4D97-AF65-F5344CB8AC3E}">
        <p14:creationId xmlns:p14="http://schemas.microsoft.com/office/powerpoint/2010/main" val="1085868695"/>
      </p:ext>
    </p:extLst>
  </p:cSld>
  <p:clrMapOvr>
    <a:masterClrMapping/>
  </p:clrMapOvr>
  <p:transition spd="slow" advClick="0" advTm="944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par>
                                <p:cTn id="8" presetID="16" presetClass="entr" presetSubtype="4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outHorizontal)">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wipe(left)">
                                      <p:cBhvr>
                                        <p:cTn id="14" dur="500"/>
                                        <p:tgtEl>
                                          <p:spTgt spid="84"/>
                                        </p:tgtEl>
                                      </p:cBhvr>
                                    </p:animEffect>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300" fill="hold"/>
                                        <p:tgtEl>
                                          <p:spTgt spid="4"/>
                                        </p:tgtEl>
                                        <p:attrNameLst>
                                          <p:attrName>ppt_x</p:attrName>
                                        </p:attrNameLst>
                                      </p:cBhvr>
                                      <p:tavLst>
                                        <p:tav tm="0">
                                          <p:val>
                                            <p:strVal val="0-#ppt_w/2"/>
                                          </p:val>
                                        </p:tav>
                                        <p:tav tm="100000">
                                          <p:val>
                                            <p:strVal val="#ppt_x"/>
                                          </p:val>
                                        </p:tav>
                                      </p:tavLst>
                                    </p:anim>
                                    <p:anim calcmode="lin" valueType="num">
                                      <p:cBhvr additive="base">
                                        <p:cTn id="19" dur="3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8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77"/>
                                        </p:tgtEl>
                                        <p:attrNameLst>
                                          <p:attrName>style.visibility</p:attrName>
                                        </p:attrNameLst>
                                      </p:cBhvr>
                                      <p:to>
                                        <p:strVal val="visible"/>
                                      </p:to>
                                    </p:set>
                                    <p:anim calcmode="lin" valueType="num">
                                      <p:cBhvr>
                                        <p:cTn id="23"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4" dur="400" fill="hold"/>
                                        <p:tgtEl>
                                          <p:spTgt spid="77"/>
                                        </p:tgtEl>
                                        <p:attrNameLst>
                                          <p:attrName>ppt_y</p:attrName>
                                        </p:attrNameLst>
                                      </p:cBhvr>
                                      <p:tavLst>
                                        <p:tav tm="0">
                                          <p:val>
                                            <p:strVal val="#ppt_y"/>
                                          </p:val>
                                        </p:tav>
                                        <p:tav tm="100000">
                                          <p:val>
                                            <p:strVal val="#ppt_y"/>
                                          </p:val>
                                        </p:tav>
                                      </p:tavLst>
                                    </p:anim>
                                    <p:anim calcmode="lin" valueType="num">
                                      <p:cBhvr>
                                        <p:cTn id="25"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6"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400" tmFilter="0,0; .5, 1; 1, 1"/>
                                        <p:tgtEl>
                                          <p:spTgt spid="77"/>
                                        </p:tgtEl>
                                      </p:cBhvr>
                                    </p:animEffect>
                                  </p:childTnLst>
                                </p:cTn>
                              </p:par>
                            </p:childTnLst>
                          </p:cTn>
                        </p:par>
                        <p:par>
                          <p:cTn id="28" fill="hold">
                            <p:stCondLst>
                              <p:cond delay="2320"/>
                            </p:stCondLst>
                            <p:childTnLst>
                              <p:par>
                                <p:cTn id="29" presetID="52" presetClass="entr" presetSubtype="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Scale>
                                      <p:cBhvr>
                                        <p:cTn id="31" dur="1000" decel="50000" fill="hold">
                                          <p:stCondLst>
                                            <p:cond delay="0"/>
                                          </p:stCondLst>
                                        </p:cTn>
                                        <p:tgtEl>
                                          <p:spTgt spid="9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96"/>
                                        </p:tgtEl>
                                        <p:attrNameLst>
                                          <p:attrName>ppt_x</p:attrName>
                                          <p:attrName>ppt_y</p:attrName>
                                        </p:attrNameLst>
                                      </p:cBhvr>
                                    </p:animMotion>
                                    <p:animEffect transition="in" filter="fade">
                                      <p:cBhvr>
                                        <p:cTn id="33" dur="1000"/>
                                        <p:tgtEl>
                                          <p:spTgt spid="96"/>
                                        </p:tgtEl>
                                      </p:cBhvr>
                                    </p:animEffect>
                                  </p:childTnLst>
                                </p:cTn>
                              </p:par>
                              <p:par>
                                <p:cTn id="34" presetID="52" presetClass="entr" presetSubtype="0" fill="hold" grpId="0" nodeType="withEffect">
                                  <p:stCondLst>
                                    <p:cond delay="200"/>
                                  </p:stCondLst>
                                  <p:childTnLst>
                                    <p:set>
                                      <p:cBhvr>
                                        <p:cTn id="35" dur="1" fill="hold">
                                          <p:stCondLst>
                                            <p:cond delay="0"/>
                                          </p:stCondLst>
                                        </p:cTn>
                                        <p:tgtEl>
                                          <p:spTgt spid="87"/>
                                        </p:tgtEl>
                                        <p:attrNameLst>
                                          <p:attrName>style.visibility</p:attrName>
                                        </p:attrNameLst>
                                      </p:cBhvr>
                                      <p:to>
                                        <p:strVal val="visible"/>
                                      </p:to>
                                    </p:set>
                                    <p:animScale>
                                      <p:cBhvr>
                                        <p:cTn id="36" dur="1000" decel="50000" fill="hold">
                                          <p:stCondLst>
                                            <p:cond delay="0"/>
                                          </p:stCondLst>
                                        </p:cTn>
                                        <p:tgtEl>
                                          <p:spTgt spid="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87"/>
                                        </p:tgtEl>
                                        <p:attrNameLst>
                                          <p:attrName>ppt_x</p:attrName>
                                          <p:attrName>ppt_y</p:attrName>
                                        </p:attrNameLst>
                                      </p:cBhvr>
                                    </p:animMotion>
                                    <p:animEffect transition="in" filter="fade">
                                      <p:cBhvr>
                                        <p:cTn id="38" dur="1000"/>
                                        <p:tgtEl>
                                          <p:spTgt spid="87"/>
                                        </p:tgtEl>
                                      </p:cBhvr>
                                    </p:animEffect>
                                  </p:childTnLst>
                                </p:cTn>
                              </p:par>
                              <p:par>
                                <p:cTn id="39" presetID="52" presetClass="entr" presetSubtype="0" fill="hold" grpId="0" nodeType="withEffect">
                                  <p:stCondLst>
                                    <p:cond delay="400"/>
                                  </p:stCondLst>
                                  <p:childTnLst>
                                    <p:set>
                                      <p:cBhvr>
                                        <p:cTn id="40" dur="1" fill="hold">
                                          <p:stCondLst>
                                            <p:cond delay="0"/>
                                          </p:stCondLst>
                                        </p:cTn>
                                        <p:tgtEl>
                                          <p:spTgt spid="90"/>
                                        </p:tgtEl>
                                        <p:attrNameLst>
                                          <p:attrName>style.visibility</p:attrName>
                                        </p:attrNameLst>
                                      </p:cBhvr>
                                      <p:to>
                                        <p:strVal val="visible"/>
                                      </p:to>
                                    </p:set>
                                    <p:animScale>
                                      <p:cBhvr>
                                        <p:cTn id="41" dur="1000" decel="50000" fill="hold">
                                          <p:stCondLst>
                                            <p:cond delay="0"/>
                                          </p:stCondLst>
                                        </p:cTn>
                                        <p:tgtEl>
                                          <p:spTgt spid="9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90"/>
                                        </p:tgtEl>
                                        <p:attrNameLst>
                                          <p:attrName>ppt_x</p:attrName>
                                          <p:attrName>ppt_y</p:attrName>
                                        </p:attrNameLst>
                                      </p:cBhvr>
                                    </p:animMotion>
                                    <p:animEffect transition="in" filter="fade">
                                      <p:cBhvr>
                                        <p:cTn id="43" dur="1000"/>
                                        <p:tgtEl>
                                          <p:spTgt spid="90"/>
                                        </p:tgtEl>
                                      </p:cBhvr>
                                    </p:animEffect>
                                  </p:childTnLst>
                                </p:cTn>
                              </p:par>
                              <p:par>
                                <p:cTn id="44" presetID="52" presetClass="entr" presetSubtype="0" fill="hold" grpId="0" nodeType="withEffect">
                                  <p:stCondLst>
                                    <p:cond delay="600"/>
                                  </p:stCondLst>
                                  <p:childTnLst>
                                    <p:set>
                                      <p:cBhvr>
                                        <p:cTn id="45" dur="1" fill="hold">
                                          <p:stCondLst>
                                            <p:cond delay="0"/>
                                          </p:stCondLst>
                                        </p:cTn>
                                        <p:tgtEl>
                                          <p:spTgt spid="93"/>
                                        </p:tgtEl>
                                        <p:attrNameLst>
                                          <p:attrName>style.visibility</p:attrName>
                                        </p:attrNameLst>
                                      </p:cBhvr>
                                      <p:to>
                                        <p:strVal val="visible"/>
                                      </p:to>
                                    </p:set>
                                    <p:animScale>
                                      <p:cBhvr>
                                        <p:cTn id="46" dur="1000" decel="50000" fill="hold">
                                          <p:stCondLst>
                                            <p:cond delay="0"/>
                                          </p:stCondLst>
                                        </p:cTn>
                                        <p:tgtEl>
                                          <p:spTgt spid="9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93"/>
                                        </p:tgtEl>
                                        <p:attrNameLst>
                                          <p:attrName>ppt_x</p:attrName>
                                          <p:attrName>ppt_y</p:attrName>
                                        </p:attrNameLst>
                                      </p:cBhvr>
                                    </p:animMotion>
                                    <p:animEffect transition="in" filter="fade">
                                      <p:cBhvr>
                                        <p:cTn id="48" dur="1000"/>
                                        <p:tgtEl>
                                          <p:spTgt spid="93"/>
                                        </p:tgtEl>
                                      </p:cBhvr>
                                    </p:animEffect>
                                  </p:childTnLst>
                                </p:cTn>
                              </p:par>
                            </p:childTnLst>
                          </p:cTn>
                        </p:par>
                        <p:par>
                          <p:cTn id="49" fill="hold">
                            <p:stCondLst>
                              <p:cond delay="3920"/>
                            </p:stCondLst>
                            <p:childTnLst>
                              <p:par>
                                <p:cTn id="50" presetID="31" presetClass="entr" presetSubtype="0" fill="hold" grpId="0" nodeType="afterEffect" nodePh="1">
                                  <p:stCondLst>
                                    <p:cond delay="0"/>
                                  </p:stCondLst>
                                  <p:endCondLst>
                                    <p:cond evt="begin" delay="0">
                                      <p:tn val="50"/>
                                    </p:cond>
                                  </p:endCondLst>
                                  <p:childTnLst>
                                    <p:set>
                                      <p:cBhvr>
                                        <p:cTn id="51" dur="1" fill="hold">
                                          <p:stCondLst>
                                            <p:cond delay="0"/>
                                          </p:stCondLst>
                                        </p:cTn>
                                        <p:tgtEl>
                                          <p:spTgt spid="97"/>
                                        </p:tgtEl>
                                        <p:attrNameLst>
                                          <p:attrName>style.visibility</p:attrName>
                                        </p:attrNameLst>
                                      </p:cBhvr>
                                      <p:to>
                                        <p:strVal val="visible"/>
                                      </p:to>
                                    </p:set>
                                    <p:anim calcmode="lin" valueType="num">
                                      <p:cBhvr>
                                        <p:cTn id="52" dur="500" fill="hold"/>
                                        <p:tgtEl>
                                          <p:spTgt spid="97"/>
                                        </p:tgtEl>
                                        <p:attrNameLst>
                                          <p:attrName>ppt_w</p:attrName>
                                        </p:attrNameLst>
                                      </p:cBhvr>
                                      <p:tavLst>
                                        <p:tav tm="0">
                                          <p:val>
                                            <p:fltVal val="0"/>
                                          </p:val>
                                        </p:tav>
                                        <p:tav tm="100000">
                                          <p:val>
                                            <p:strVal val="#ppt_w"/>
                                          </p:val>
                                        </p:tav>
                                      </p:tavLst>
                                    </p:anim>
                                    <p:anim calcmode="lin" valueType="num">
                                      <p:cBhvr>
                                        <p:cTn id="53" dur="500" fill="hold"/>
                                        <p:tgtEl>
                                          <p:spTgt spid="97"/>
                                        </p:tgtEl>
                                        <p:attrNameLst>
                                          <p:attrName>ppt_h</p:attrName>
                                        </p:attrNameLst>
                                      </p:cBhvr>
                                      <p:tavLst>
                                        <p:tav tm="0">
                                          <p:val>
                                            <p:fltVal val="0"/>
                                          </p:val>
                                        </p:tav>
                                        <p:tav tm="100000">
                                          <p:val>
                                            <p:strVal val="#ppt_h"/>
                                          </p:val>
                                        </p:tav>
                                      </p:tavLst>
                                    </p:anim>
                                    <p:anim calcmode="lin" valueType="num">
                                      <p:cBhvr>
                                        <p:cTn id="54" dur="500" fill="hold"/>
                                        <p:tgtEl>
                                          <p:spTgt spid="97"/>
                                        </p:tgtEl>
                                        <p:attrNameLst>
                                          <p:attrName>style.rotation</p:attrName>
                                        </p:attrNameLst>
                                      </p:cBhvr>
                                      <p:tavLst>
                                        <p:tav tm="0">
                                          <p:val>
                                            <p:fltVal val="90"/>
                                          </p:val>
                                        </p:tav>
                                        <p:tav tm="100000">
                                          <p:val>
                                            <p:fltVal val="0"/>
                                          </p:val>
                                        </p:tav>
                                      </p:tavLst>
                                    </p:anim>
                                    <p:animEffect transition="in" filter="fade">
                                      <p:cBhvr>
                                        <p:cTn id="55" dur="500"/>
                                        <p:tgtEl>
                                          <p:spTgt spid="97"/>
                                        </p:tgtEl>
                                      </p:cBhvr>
                                    </p:animEffect>
                                  </p:childTnLst>
                                </p:cTn>
                              </p:par>
                            </p:childTnLst>
                          </p:cTn>
                        </p:par>
                        <p:par>
                          <p:cTn id="56" fill="hold">
                            <p:stCondLst>
                              <p:cond delay="4420"/>
                            </p:stCondLst>
                            <p:childTnLst>
                              <p:par>
                                <p:cTn id="57" presetID="22" presetClass="entr" presetSubtype="8" fill="hold" grpId="0" nodeType="after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wipe(left)">
                                      <p:cBhvr>
                                        <p:cTn id="59" dur="300"/>
                                        <p:tgtEl>
                                          <p:spTgt spid="98"/>
                                        </p:tgtEl>
                                      </p:cBhvr>
                                    </p:animEffect>
                                  </p:childTnLst>
                                </p:cTn>
                              </p:par>
                            </p:childTnLst>
                          </p:cTn>
                        </p:par>
                        <p:par>
                          <p:cTn id="60" fill="hold">
                            <p:stCondLst>
                              <p:cond delay="4720"/>
                            </p:stCondLst>
                            <p:childTnLst>
                              <p:par>
                                <p:cTn id="61" presetID="22" presetClass="entr" presetSubtype="8"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300"/>
                                        <p:tgtEl>
                                          <p:spTgt spid="89"/>
                                        </p:tgtEl>
                                      </p:cBhvr>
                                    </p:animEffect>
                                  </p:childTnLst>
                                </p:cTn>
                              </p:par>
                            </p:childTnLst>
                          </p:cTn>
                        </p:par>
                        <p:par>
                          <p:cTn id="64" fill="hold">
                            <p:stCondLst>
                              <p:cond delay="5020"/>
                            </p:stCondLst>
                            <p:childTnLst>
                              <p:par>
                                <p:cTn id="65" presetID="22" presetClass="entr" presetSubtype="8" fill="hold" grpId="0" nodeType="after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left)">
                                      <p:cBhvr>
                                        <p:cTn id="67" dur="300"/>
                                        <p:tgtEl>
                                          <p:spTgt spid="92"/>
                                        </p:tgtEl>
                                      </p:cBhvr>
                                    </p:animEffect>
                                  </p:childTnLst>
                                </p:cTn>
                              </p:par>
                            </p:childTnLst>
                          </p:cTn>
                        </p:par>
                        <p:par>
                          <p:cTn id="68" fill="hold">
                            <p:stCondLst>
                              <p:cond delay="5320"/>
                            </p:stCondLst>
                            <p:childTnLst>
                              <p:par>
                                <p:cTn id="69" presetID="22" presetClass="entr" presetSubtype="8"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wipe(left)">
                                      <p:cBhvr>
                                        <p:cTn id="71" dur="300"/>
                                        <p:tgtEl>
                                          <p:spTgt spid="95"/>
                                        </p:tgtEl>
                                      </p:cBhvr>
                                    </p:animEffect>
                                  </p:childTnLst>
                                </p:cTn>
                              </p:par>
                            </p:childTnLst>
                          </p:cTn>
                        </p:par>
                        <p:par>
                          <p:cTn id="72" fill="hold">
                            <p:stCondLst>
                              <p:cond delay="5620"/>
                            </p:stCondLst>
                            <p:childTnLst>
                              <p:par>
                                <p:cTn id="73" presetID="22" presetClass="entr" presetSubtype="2" fill="hold" grpId="0"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ipe(right)">
                                      <p:cBhvr>
                                        <p:cTn id="75" dur="500"/>
                                        <p:tgtEl>
                                          <p:spTgt spid="5"/>
                                        </p:tgtEl>
                                      </p:cBhvr>
                                    </p:animEffect>
                                  </p:childTnLst>
                                </p:cTn>
                              </p:par>
                            </p:childTnLst>
                          </p:cTn>
                        </p:par>
                        <p:par>
                          <p:cTn id="76" fill="hold">
                            <p:stCondLst>
                              <p:cond delay="6120"/>
                            </p:stCondLst>
                            <p:childTnLst>
                              <p:par>
                                <p:cTn id="77" presetID="22" presetClass="entr" presetSubtype="1" fill="hold" grpId="0" nodeType="afterEffect">
                                  <p:stCondLst>
                                    <p:cond delay="0"/>
                                  </p:stCondLst>
                                  <p:childTnLst>
                                    <p:set>
                                      <p:cBhvr>
                                        <p:cTn id="78" dur="1" fill="hold">
                                          <p:stCondLst>
                                            <p:cond delay="0"/>
                                          </p:stCondLst>
                                        </p:cTn>
                                        <p:tgtEl>
                                          <p:spTgt spid="99"/>
                                        </p:tgtEl>
                                        <p:attrNameLst>
                                          <p:attrName>style.visibility</p:attrName>
                                        </p:attrNameLst>
                                      </p:cBhvr>
                                      <p:to>
                                        <p:strVal val="visible"/>
                                      </p:to>
                                    </p:set>
                                    <p:animEffect transition="in" filter="wipe(up)">
                                      <p:cBhvr>
                                        <p:cTn id="79" dur="500"/>
                                        <p:tgtEl>
                                          <p:spTgt spid="9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7" grpId="0"/>
      <p:bldP spid="83" grpId="0" animBg="1"/>
      <p:bldP spid="84" grpId="0" animBg="1"/>
      <p:bldP spid="4" grpId="0" animBg="1"/>
      <p:bldP spid="87" grpId="0" animBg="1"/>
      <p:bldP spid="89" grpId="0"/>
      <p:bldP spid="90" grpId="0" animBg="1"/>
      <p:bldP spid="92" grpId="0"/>
      <p:bldP spid="93" grpId="0" animBg="1"/>
      <p:bldP spid="95" grpId="0"/>
      <p:bldP spid="96" grpId="0" animBg="1"/>
      <p:bldP spid="97" grpId="0"/>
      <p:bldP spid="98" grpId="0"/>
      <p:bldP spid="9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92" y="666516"/>
            <a:ext cx="9066696" cy="6093663"/>
          </a:xfrm>
          <a:prstGeom prst="rect">
            <a:avLst/>
          </a:prstGeom>
        </p:spPr>
      </p:pic>
      <p:sp>
        <p:nvSpPr>
          <p:cNvPr id="5" name="矩形 4"/>
          <p:cNvSpPr/>
          <p:nvPr/>
        </p:nvSpPr>
        <p:spPr bwMode="auto">
          <a:xfrm>
            <a:off x="5234285" y="2191276"/>
            <a:ext cx="6493895" cy="4190052"/>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buFontTx/>
            </a:pPr>
            <a:endParaRPr lang="zh-CN" altLang="zh-CN" b="1" kern="0" dirty="0">
              <a:latin typeface="+mj-ea"/>
            </a:endParaRPr>
          </a:p>
        </p:txBody>
      </p:sp>
      <p:sp>
        <p:nvSpPr>
          <p:cNvPr id="77" name="TextBox 76"/>
          <p:cNvSpPr txBox="1"/>
          <p:nvPr/>
        </p:nvSpPr>
        <p:spPr>
          <a:xfrm>
            <a:off x="477741" y="159023"/>
            <a:ext cx="1415772" cy="461665"/>
          </a:xfrm>
          <a:prstGeom prst="rect">
            <a:avLst/>
          </a:prstGeom>
          <a:noFill/>
        </p:spPr>
        <p:txBody>
          <a:bodyPr wrap="none" rtlCol="0">
            <a:spAutoFit/>
          </a:bodyPr>
          <a:lstStyle/>
          <a:p>
            <a:r>
              <a:rPr lang="zh-CN" altLang="en-US" sz="2400" dirty="0">
                <a:solidFill>
                  <a:schemeClr val="accent2"/>
                </a:solidFill>
                <a:latin typeface="微软雅黑"/>
                <a:ea typeface="微软雅黑"/>
              </a:rPr>
              <a:t>项目简介</a:t>
            </a:r>
            <a:endParaRPr lang="en-US" altLang="zh-CN" sz="2400" dirty="0">
              <a:solidFill>
                <a:schemeClr val="accent2"/>
              </a:solidFill>
              <a:latin typeface="微软雅黑"/>
              <a:ea typeface="微软雅黑"/>
            </a:endParaRPr>
          </a:p>
        </p:txBody>
      </p:sp>
      <p:sp>
        <p:nvSpPr>
          <p:cNvPr id="82" name="Freeform 6"/>
          <p:cNvSpPr>
            <a:spLocks/>
          </p:cNvSpPr>
          <p:nvPr/>
        </p:nvSpPr>
        <p:spPr bwMode="auto">
          <a:xfrm flipH="1">
            <a:off x="0" y="2165425"/>
            <a:ext cx="265770"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7" name="椭圆 86"/>
          <p:cNvSpPr/>
          <p:nvPr/>
        </p:nvSpPr>
        <p:spPr bwMode="auto">
          <a:xfrm>
            <a:off x="7090767" y="843309"/>
            <a:ext cx="1153070" cy="1153070"/>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89" name="TextBox 88"/>
          <p:cNvSpPr txBox="1"/>
          <p:nvPr/>
        </p:nvSpPr>
        <p:spPr>
          <a:xfrm>
            <a:off x="7220090" y="1275008"/>
            <a:ext cx="902811" cy="307777"/>
          </a:xfrm>
          <a:prstGeom prst="rect">
            <a:avLst/>
          </a:prstGeom>
          <a:noFill/>
        </p:spPr>
        <p:txBody>
          <a:bodyPr wrap="none" rtlCol="0">
            <a:spAutoFit/>
          </a:bodyPr>
          <a:lstStyle/>
          <a:p>
            <a:pPr algn="ctr"/>
            <a:r>
              <a:rPr lang="zh-CN" altLang="en-US" sz="1400" dirty="0">
                <a:solidFill>
                  <a:srgbClr val="F8F8F8"/>
                </a:solidFill>
                <a:latin typeface="+mn-ea"/>
                <a:ea typeface="+mn-ea"/>
              </a:rPr>
              <a:t>信息填报</a:t>
            </a:r>
          </a:p>
        </p:txBody>
      </p:sp>
      <p:sp>
        <p:nvSpPr>
          <p:cNvPr id="90" name="椭圆 89"/>
          <p:cNvSpPr/>
          <p:nvPr/>
        </p:nvSpPr>
        <p:spPr bwMode="auto">
          <a:xfrm>
            <a:off x="8373656" y="843309"/>
            <a:ext cx="1153070" cy="115307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2" name="TextBox 91"/>
          <p:cNvSpPr txBox="1"/>
          <p:nvPr/>
        </p:nvSpPr>
        <p:spPr>
          <a:xfrm>
            <a:off x="8508996" y="1250711"/>
            <a:ext cx="902812" cy="307777"/>
          </a:xfrm>
          <a:prstGeom prst="rect">
            <a:avLst/>
          </a:prstGeom>
          <a:noFill/>
        </p:spPr>
        <p:txBody>
          <a:bodyPr wrap="none" rtlCol="0">
            <a:spAutoFit/>
          </a:bodyPr>
          <a:lstStyle/>
          <a:p>
            <a:pPr algn="ctr"/>
            <a:r>
              <a:rPr lang="zh-CN" altLang="en-US" sz="1400" dirty="0">
                <a:solidFill>
                  <a:srgbClr val="F8F8F8"/>
                </a:solidFill>
                <a:latin typeface="+mn-ea"/>
                <a:ea typeface="+mn-ea"/>
              </a:rPr>
              <a:t>答疑解惑</a:t>
            </a:r>
          </a:p>
        </p:txBody>
      </p:sp>
      <p:sp>
        <p:nvSpPr>
          <p:cNvPr id="93" name="椭圆 92"/>
          <p:cNvSpPr/>
          <p:nvPr/>
        </p:nvSpPr>
        <p:spPr bwMode="auto">
          <a:xfrm>
            <a:off x="9601954" y="843309"/>
            <a:ext cx="1153070" cy="1153070"/>
          </a:xfrm>
          <a:prstGeom prst="ellipse">
            <a:avLst/>
          </a:prstGeom>
          <a:solidFill>
            <a:schemeClr val="tx1">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5" name="TextBox 94"/>
          <p:cNvSpPr txBox="1"/>
          <p:nvPr/>
        </p:nvSpPr>
        <p:spPr>
          <a:xfrm>
            <a:off x="9744171" y="1158234"/>
            <a:ext cx="902811" cy="523220"/>
          </a:xfrm>
          <a:prstGeom prst="rect">
            <a:avLst/>
          </a:prstGeom>
          <a:noFill/>
        </p:spPr>
        <p:txBody>
          <a:bodyPr wrap="none" rtlCol="0">
            <a:spAutoFit/>
          </a:bodyPr>
          <a:lstStyle/>
          <a:p>
            <a:pPr algn="ctr"/>
            <a:r>
              <a:rPr lang="zh-CN" altLang="en-US" sz="1400" dirty="0">
                <a:solidFill>
                  <a:srgbClr val="F8F8F8"/>
                </a:solidFill>
                <a:latin typeface="+mn-ea"/>
                <a:ea typeface="+mn-ea"/>
              </a:rPr>
              <a:t>按国际</a:t>
            </a:r>
            <a:endParaRPr lang="en-US" altLang="zh-CN" sz="1400" dirty="0">
              <a:solidFill>
                <a:srgbClr val="F8F8F8"/>
              </a:solidFill>
              <a:latin typeface="+mn-ea"/>
              <a:ea typeface="+mn-ea"/>
            </a:endParaRPr>
          </a:p>
          <a:p>
            <a:pPr algn="ctr"/>
            <a:r>
              <a:rPr lang="zh-CN" altLang="en-US" sz="1400" dirty="0">
                <a:solidFill>
                  <a:srgbClr val="F8F8F8"/>
                </a:solidFill>
                <a:latin typeface="+mn-ea"/>
                <a:ea typeface="+mn-ea"/>
              </a:rPr>
              <a:t>发送消息</a:t>
            </a:r>
          </a:p>
        </p:txBody>
      </p:sp>
      <p:sp>
        <p:nvSpPr>
          <p:cNvPr id="96" name="椭圆 95"/>
          <p:cNvSpPr/>
          <p:nvPr/>
        </p:nvSpPr>
        <p:spPr bwMode="auto">
          <a:xfrm>
            <a:off x="5715732" y="843309"/>
            <a:ext cx="1153070" cy="1153070"/>
          </a:xfrm>
          <a:prstGeom prst="ellipse">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7" name="TextBox 96"/>
          <p:cNvSpPr txBox="1"/>
          <p:nvPr/>
        </p:nvSpPr>
        <p:spPr>
          <a:xfrm>
            <a:off x="5813883" y="866329"/>
            <a:ext cx="1106680" cy="338554"/>
          </a:xfrm>
          <a:prstGeom prst="rect">
            <a:avLst/>
          </a:prstGeom>
          <a:noFill/>
        </p:spPr>
        <p:txBody>
          <a:bodyPr wrap="square" rtlCol="0">
            <a:spAutoFit/>
          </a:bodyPr>
          <a:lstStyle/>
          <a:p>
            <a:endParaRPr lang="zh-CN" altLang="en-US" sz="1600" b="1" dirty="0">
              <a:solidFill>
                <a:srgbClr val="F8F8F8"/>
              </a:solidFill>
              <a:latin typeface="+mj-ea"/>
              <a:ea typeface="+mj-ea"/>
            </a:endParaRPr>
          </a:p>
        </p:txBody>
      </p:sp>
      <p:sp>
        <p:nvSpPr>
          <p:cNvPr id="98" name="TextBox 97"/>
          <p:cNvSpPr txBox="1"/>
          <p:nvPr/>
        </p:nvSpPr>
        <p:spPr>
          <a:xfrm>
            <a:off x="5838032" y="1250711"/>
            <a:ext cx="902811" cy="307777"/>
          </a:xfrm>
          <a:prstGeom prst="rect">
            <a:avLst/>
          </a:prstGeom>
          <a:noFill/>
        </p:spPr>
        <p:txBody>
          <a:bodyPr wrap="none" rtlCol="0">
            <a:spAutoFit/>
          </a:bodyPr>
          <a:lstStyle/>
          <a:p>
            <a:pPr algn="ctr"/>
            <a:r>
              <a:rPr lang="zh-CN" altLang="en-US" sz="1400" dirty="0">
                <a:solidFill>
                  <a:srgbClr val="F8F8F8"/>
                </a:solidFill>
                <a:latin typeface="+mn-ea"/>
                <a:ea typeface="+mn-ea"/>
              </a:rPr>
              <a:t>新闻首页</a:t>
            </a:r>
          </a:p>
        </p:txBody>
      </p:sp>
      <p:sp>
        <p:nvSpPr>
          <p:cNvPr id="99" name="TextBox 98"/>
          <p:cNvSpPr txBox="1"/>
          <p:nvPr/>
        </p:nvSpPr>
        <p:spPr>
          <a:xfrm>
            <a:off x="7914306" y="2762808"/>
            <a:ext cx="3659729" cy="3046988"/>
          </a:xfrm>
          <a:prstGeom prst="rect">
            <a:avLst/>
          </a:prstGeom>
          <a:noFill/>
        </p:spPr>
        <p:txBody>
          <a:bodyPr wrap="square" rtlCol="0">
            <a:spAutoFit/>
          </a:bodyPr>
          <a:lstStyle/>
          <a:p>
            <a:r>
              <a:rPr lang="zh-CN" altLang="zh-CN" sz="2400" b="1" dirty="0">
                <a:solidFill>
                  <a:schemeClr val="accent1"/>
                </a:solidFill>
              </a:rPr>
              <a:t>说明：</a:t>
            </a:r>
          </a:p>
          <a:p>
            <a:r>
              <a:rPr lang="zh-CN" altLang="zh-CN" sz="2400" dirty="0">
                <a:solidFill>
                  <a:schemeClr val="accent1"/>
                </a:solidFill>
              </a:rPr>
              <a:t>自上而下：一张固定的国际交流生美图 </a:t>
            </a:r>
            <a:r>
              <a:rPr lang="en-US" altLang="zh-CN" sz="2400" dirty="0">
                <a:solidFill>
                  <a:schemeClr val="accent1"/>
                </a:solidFill>
              </a:rPr>
              <a:t>.</a:t>
            </a:r>
            <a:endParaRPr lang="zh-CN" altLang="zh-CN" sz="2400" dirty="0">
              <a:solidFill>
                <a:schemeClr val="accent1"/>
              </a:solidFill>
            </a:endParaRPr>
          </a:p>
          <a:p>
            <a:r>
              <a:rPr lang="zh-CN" altLang="zh-CN" sz="2400" dirty="0">
                <a:solidFill>
                  <a:schemeClr val="accent1"/>
                </a:solidFill>
              </a:rPr>
              <a:t>根据情况实现固定或者可变格式的信息录入功能</a:t>
            </a:r>
            <a:r>
              <a:rPr lang="en-US" altLang="zh-CN" sz="2400" dirty="0">
                <a:solidFill>
                  <a:schemeClr val="accent1"/>
                </a:solidFill>
              </a:rPr>
              <a:t>.</a:t>
            </a:r>
            <a:endParaRPr lang="zh-CN" altLang="zh-CN" sz="2400" dirty="0">
              <a:solidFill>
                <a:schemeClr val="accent1"/>
              </a:solidFill>
            </a:endParaRPr>
          </a:p>
          <a:p>
            <a:r>
              <a:rPr lang="zh-CN" altLang="zh-CN" sz="2400" dirty="0">
                <a:solidFill>
                  <a:schemeClr val="accent1"/>
                </a:solidFill>
              </a:rPr>
              <a:t>考虑到在手机端使用</a:t>
            </a:r>
            <a:r>
              <a:rPr lang="en-US" altLang="zh-CN" sz="2400" dirty="0">
                <a:solidFill>
                  <a:schemeClr val="accent1"/>
                </a:solidFill>
              </a:rPr>
              <a:t>,</a:t>
            </a:r>
            <a:r>
              <a:rPr lang="zh-CN" altLang="zh-CN" sz="2400" dirty="0">
                <a:solidFill>
                  <a:schemeClr val="accent1"/>
                </a:solidFill>
              </a:rPr>
              <a:t>屏幕较小</a:t>
            </a:r>
            <a:r>
              <a:rPr lang="en-US" altLang="zh-CN" sz="2400" dirty="0">
                <a:solidFill>
                  <a:schemeClr val="accent1"/>
                </a:solidFill>
              </a:rPr>
              <a:t>,</a:t>
            </a:r>
            <a:r>
              <a:rPr lang="zh-CN" altLang="zh-CN" sz="2400" dirty="0">
                <a:solidFill>
                  <a:schemeClr val="accent1"/>
                </a:solidFill>
              </a:rPr>
              <a:t>信息录入以下一页下一页的展现方式呈现</a:t>
            </a:r>
            <a:r>
              <a:rPr lang="en-US" altLang="zh-CN" sz="2400" dirty="0">
                <a:solidFill>
                  <a:schemeClr val="accent1"/>
                </a:solidFill>
              </a:rPr>
              <a:t>.</a:t>
            </a:r>
            <a:endParaRPr lang="zh-CN" altLang="zh-CN" sz="2400" dirty="0">
              <a:solidFill>
                <a:schemeClr val="accent1"/>
              </a:solidFill>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7781" y="2211561"/>
            <a:ext cx="2300760" cy="4093879"/>
          </a:xfrm>
          <a:prstGeom prst="rect">
            <a:avLst/>
          </a:prstGeom>
        </p:spPr>
      </p:pic>
    </p:spTree>
    <p:extLst>
      <p:ext uri="{BB962C8B-B14F-4D97-AF65-F5344CB8AC3E}">
        <p14:creationId xmlns:p14="http://schemas.microsoft.com/office/powerpoint/2010/main" val="978253327"/>
      </p:ext>
    </p:extLst>
  </p:cSld>
  <p:clrMapOvr>
    <a:masterClrMapping/>
  </p:clrMapOvr>
  <p:transition spd="slow" advClick="0" advTm="944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par>
                                <p:cTn id="8" presetID="16" presetClass="entr" presetSubtype="4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outHorizontal)">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wipe(left)">
                                      <p:cBhvr>
                                        <p:cTn id="14" dur="500"/>
                                        <p:tgtEl>
                                          <p:spTgt spid="84"/>
                                        </p:tgtEl>
                                      </p:cBhvr>
                                    </p:animEffect>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300" fill="hold"/>
                                        <p:tgtEl>
                                          <p:spTgt spid="4"/>
                                        </p:tgtEl>
                                        <p:attrNameLst>
                                          <p:attrName>ppt_x</p:attrName>
                                        </p:attrNameLst>
                                      </p:cBhvr>
                                      <p:tavLst>
                                        <p:tav tm="0">
                                          <p:val>
                                            <p:strVal val="0-#ppt_w/2"/>
                                          </p:val>
                                        </p:tav>
                                        <p:tav tm="100000">
                                          <p:val>
                                            <p:strVal val="#ppt_x"/>
                                          </p:val>
                                        </p:tav>
                                      </p:tavLst>
                                    </p:anim>
                                    <p:anim calcmode="lin" valueType="num">
                                      <p:cBhvr additive="base">
                                        <p:cTn id="19" dur="3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8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77"/>
                                        </p:tgtEl>
                                        <p:attrNameLst>
                                          <p:attrName>style.visibility</p:attrName>
                                        </p:attrNameLst>
                                      </p:cBhvr>
                                      <p:to>
                                        <p:strVal val="visible"/>
                                      </p:to>
                                    </p:set>
                                    <p:anim calcmode="lin" valueType="num">
                                      <p:cBhvr>
                                        <p:cTn id="23"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4" dur="400" fill="hold"/>
                                        <p:tgtEl>
                                          <p:spTgt spid="77"/>
                                        </p:tgtEl>
                                        <p:attrNameLst>
                                          <p:attrName>ppt_y</p:attrName>
                                        </p:attrNameLst>
                                      </p:cBhvr>
                                      <p:tavLst>
                                        <p:tav tm="0">
                                          <p:val>
                                            <p:strVal val="#ppt_y"/>
                                          </p:val>
                                        </p:tav>
                                        <p:tav tm="100000">
                                          <p:val>
                                            <p:strVal val="#ppt_y"/>
                                          </p:val>
                                        </p:tav>
                                      </p:tavLst>
                                    </p:anim>
                                    <p:anim calcmode="lin" valueType="num">
                                      <p:cBhvr>
                                        <p:cTn id="25"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6"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400" tmFilter="0,0; .5, 1; 1, 1"/>
                                        <p:tgtEl>
                                          <p:spTgt spid="77"/>
                                        </p:tgtEl>
                                      </p:cBhvr>
                                    </p:animEffect>
                                  </p:childTnLst>
                                </p:cTn>
                              </p:par>
                            </p:childTnLst>
                          </p:cTn>
                        </p:par>
                        <p:par>
                          <p:cTn id="28" fill="hold">
                            <p:stCondLst>
                              <p:cond delay="2320"/>
                            </p:stCondLst>
                            <p:childTnLst>
                              <p:par>
                                <p:cTn id="29" presetID="52" presetClass="entr" presetSubtype="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Scale>
                                      <p:cBhvr>
                                        <p:cTn id="31" dur="1000" decel="50000" fill="hold">
                                          <p:stCondLst>
                                            <p:cond delay="0"/>
                                          </p:stCondLst>
                                        </p:cTn>
                                        <p:tgtEl>
                                          <p:spTgt spid="9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96"/>
                                        </p:tgtEl>
                                        <p:attrNameLst>
                                          <p:attrName>ppt_x</p:attrName>
                                          <p:attrName>ppt_y</p:attrName>
                                        </p:attrNameLst>
                                      </p:cBhvr>
                                    </p:animMotion>
                                    <p:animEffect transition="in" filter="fade">
                                      <p:cBhvr>
                                        <p:cTn id="33" dur="1000"/>
                                        <p:tgtEl>
                                          <p:spTgt spid="96"/>
                                        </p:tgtEl>
                                      </p:cBhvr>
                                    </p:animEffect>
                                  </p:childTnLst>
                                </p:cTn>
                              </p:par>
                              <p:par>
                                <p:cTn id="34" presetID="52" presetClass="entr" presetSubtype="0" fill="hold" grpId="0" nodeType="withEffect">
                                  <p:stCondLst>
                                    <p:cond delay="200"/>
                                  </p:stCondLst>
                                  <p:childTnLst>
                                    <p:set>
                                      <p:cBhvr>
                                        <p:cTn id="35" dur="1" fill="hold">
                                          <p:stCondLst>
                                            <p:cond delay="0"/>
                                          </p:stCondLst>
                                        </p:cTn>
                                        <p:tgtEl>
                                          <p:spTgt spid="87"/>
                                        </p:tgtEl>
                                        <p:attrNameLst>
                                          <p:attrName>style.visibility</p:attrName>
                                        </p:attrNameLst>
                                      </p:cBhvr>
                                      <p:to>
                                        <p:strVal val="visible"/>
                                      </p:to>
                                    </p:set>
                                    <p:animScale>
                                      <p:cBhvr>
                                        <p:cTn id="36" dur="1000" decel="50000" fill="hold">
                                          <p:stCondLst>
                                            <p:cond delay="0"/>
                                          </p:stCondLst>
                                        </p:cTn>
                                        <p:tgtEl>
                                          <p:spTgt spid="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87"/>
                                        </p:tgtEl>
                                        <p:attrNameLst>
                                          <p:attrName>ppt_x</p:attrName>
                                          <p:attrName>ppt_y</p:attrName>
                                        </p:attrNameLst>
                                      </p:cBhvr>
                                    </p:animMotion>
                                    <p:animEffect transition="in" filter="fade">
                                      <p:cBhvr>
                                        <p:cTn id="38" dur="1000"/>
                                        <p:tgtEl>
                                          <p:spTgt spid="87"/>
                                        </p:tgtEl>
                                      </p:cBhvr>
                                    </p:animEffect>
                                  </p:childTnLst>
                                </p:cTn>
                              </p:par>
                              <p:par>
                                <p:cTn id="39" presetID="52" presetClass="entr" presetSubtype="0" fill="hold" grpId="0" nodeType="withEffect">
                                  <p:stCondLst>
                                    <p:cond delay="400"/>
                                  </p:stCondLst>
                                  <p:childTnLst>
                                    <p:set>
                                      <p:cBhvr>
                                        <p:cTn id="40" dur="1" fill="hold">
                                          <p:stCondLst>
                                            <p:cond delay="0"/>
                                          </p:stCondLst>
                                        </p:cTn>
                                        <p:tgtEl>
                                          <p:spTgt spid="90"/>
                                        </p:tgtEl>
                                        <p:attrNameLst>
                                          <p:attrName>style.visibility</p:attrName>
                                        </p:attrNameLst>
                                      </p:cBhvr>
                                      <p:to>
                                        <p:strVal val="visible"/>
                                      </p:to>
                                    </p:set>
                                    <p:animScale>
                                      <p:cBhvr>
                                        <p:cTn id="41" dur="1000" decel="50000" fill="hold">
                                          <p:stCondLst>
                                            <p:cond delay="0"/>
                                          </p:stCondLst>
                                        </p:cTn>
                                        <p:tgtEl>
                                          <p:spTgt spid="9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90"/>
                                        </p:tgtEl>
                                        <p:attrNameLst>
                                          <p:attrName>ppt_x</p:attrName>
                                          <p:attrName>ppt_y</p:attrName>
                                        </p:attrNameLst>
                                      </p:cBhvr>
                                    </p:animMotion>
                                    <p:animEffect transition="in" filter="fade">
                                      <p:cBhvr>
                                        <p:cTn id="43" dur="1000"/>
                                        <p:tgtEl>
                                          <p:spTgt spid="90"/>
                                        </p:tgtEl>
                                      </p:cBhvr>
                                    </p:animEffect>
                                  </p:childTnLst>
                                </p:cTn>
                              </p:par>
                              <p:par>
                                <p:cTn id="44" presetID="52" presetClass="entr" presetSubtype="0" fill="hold" grpId="0" nodeType="withEffect">
                                  <p:stCondLst>
                                    <p:cond delay="600"/>
                                  </p:stCondLst>
                                  <p:childTnLst>
                                    <p:set>
                                      <p:cBhvr>
                                        <p:cTn id="45" dur="1" fill="hold">
                                          <p:stCondLst>
                                            <p:cond delay="0"/>
                                          </p:stCondLst>
                                        </p:cTn>
                                        <p:tgtEl>
                                          <p:spTgt spid="93"/>
                                        </p:tgtEl>
                                        <p:attrNameLst>
                                          <p:attrName>style.visibility</p:attrName>
                                        </p:attrNameLst>
                                      </p:cBhvr>
                                      <p:to>
                                        <p:strVal val="visible"/>
                                      </p:to>
                                    </p:set>
                                    <p:animScale>
                                      <p:cBhvr>
                                        <p:cTn id="46" dur="1000" decel="50000" fill="hold">
                                          <p:stCondLst>
                                            <p:cond delay="0"/>
                                          </p:stCondLst>
                                        </p:cTn>
                                        <p:tgtEl>
                                          <p:spTgt spid="9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93"/>
                                        </p:tgtEl>
                                        <p:attrNameLst>
                                          <p:attrName>ppt_x</p:attrName>
                                          <p:attrName>ppt_y</p:attrName>
                                        </p:attrNameLst>
                                      </p:cBhvr>
                                    </p:animMotion>
                                    <p:animEffect transition="in" filter="fade">
                                      <p:cBhvr>
                                        <p:cTn id="48" dur="1000"/>
                                        <p:tgtEl>
                                          <p:spTgt spid="93"/>
                                        </p:tgtEl>
                                      </p:cBhvr>
                                    </p:animEffect>
                                  </p:childTnLst>
                                </p:cTn>
                              </p:par>
                            </p:childTnLst>
                          </p:cTn>
                        </p:par>
                        <p:par>
                          <p:cTn id="49" fill="hold">
                            <p:stCondLst>
                              <p:cond delay="3920"/>
                            </p:stCondLst>
                            <p:childTnLst>
                              <p:par>
                                <p:cTn id="50" presetID="31" presetClass="entr" presetSubtype="0" fill="hold" grpId="0" nodeType="afterEffect" nodePh="1">
                                  <p:stCondLst>
                                    <p:cond delay="0"/>
                                  </p:stCondLst>
                                  <p:endCondLst>
                                    <p:cond evt="begin" delay="0">
                                      <p:tn val="50"/>
                                    </p:cond>
                                  </p:endCondLst>
                                  <p:childTnLst>
                                    <p:set>
                                      <p:cBhvr>
                                        <p:cTn id="51" dur="1" fill="hold">
                                          <p:stCondLst>
                                            <p:cond delay="0"/>
                                          </p:stCondLst>
                                        </p:cTn>
                                        <p:tgtEl>
                                          <p:spTgt spid="97"/>
                                        </p:tgtEl>
                                        <p:attrNameLst>
                                          <p:attrName>style.visibility</p:attrName>
                                        </p:attrNameLst>
                                      </p:cBhvr>
                                      <p:to>
                                        <p:strVal val="visible"/>
                                      </p:to>
                                    </p:set>
                                    <p:anim calcmode="lin" valueType="num">
                                      <p:cBhvr>
                                        <p:cTn id="52" dur="500" fill="hold"/>
                                        <p:tgtEl>
                                          <p:spTgt spid="97"/>
                                        </p:tgtEl>
                                        <p:attrNameLst>
                                          <p:attrName>ppt_w</p:attrName>
                                        </p:attrNameLst>
                                      </p:cBhvr>
                                      <p:tavLst>
                                        <p:tav tm="0">
                                          <p:val>
                                            <p:fltVal val="0"/>
                                          </p:val>
                                        </p:tav>
                                        <p:tav tm="100000">
                                          <p:val>
                                            <p:strVal val="#ppt_w"/>
                                          </p:val>
                                        </p:tav>
                                      </p:tavLst>
                                    </p:anim>
                                    <p:anim calcmode="lin" valueType="num">
                                      <p:cBhvr>
                                        <p:cTn id="53" dur="500" fill="hold"/>
                                        <p:tgtEl>
                                          <p:spTgt spid="97"/>
                                        </p:tgtEl>
                                        <p:attrNameLst>
                                          <p:attrName>ppt_h</p:attrName>
                                        </p:attrNameLst>
                                      </p:cBhvr>
                                      <p:tavLst>
                                        <p:tav tm="0">
                                          <p:val>
                                            <p:fltVal val="0"/>
                                          </p:val>
                                        </p:tav>
                                        <p:tav tm="100000">
                                          <p:val>
                                            <p:strVal val="#ppt_h"/>
                                          </p:val>
                                        </p:tav>
                                      </p:tavLst>
                                    </p:anim>
                                    <p:anim calcmode="lin" valueType="num">
                                      <p:cBhvr>
                                        <p:cTn id="54" dur="500" fill="hold"/>
                                        <p:tgtEl>
                                          <p:spTgt spid="97"/>
                                        </p:tgtEl>
                                        <p:attrNameLst>
                                          <p:attrName>style.rotation</p:attrName>
                                        </p:attrNameLst>
                                      </p:cBhvr>
                                      <p:tavLst>
                                        <p:tav tm="0">
                                          <p:val>
                                            <p:fltVal val="90"/>
                                          </p:val>
                                        </p:tav>
                                        <p:tav tm="100000">
                                          <p:val>
                                            <p:fltVal val="0"/>
                                          </p:val>
                                        </p:tav>
                                      </p:tavLst>
                                    </p:anim>
                                    <p:animEffect transition="in" filter="fade">
                                      <p:cBhvr>
                                        <p:cTn id="55" dur="500"/>
                                        <p:tgtEl>
                                          <p:spTgt spid="97"/>
                                        </p:tgtEl>
                                      </p:cBhvr>
                                    </p:animEffect>
                                  </p:childTnLst>
                                </p:cTn>
                              </p:par>
                            </p:childTnLst>
                          </p:cTn>
                        </p:par>
                        <p:par>
                          <p:cTn id="56" fill="hold">
                            <p:stCondLst>
                              <p:cond delay="4420"/>
                            </p:stCondLst>
                            <p:childTnLst>
                              <p:par>
                                <p:cTn id="57" presetID="22" presetClass="entr" presetSubtype="8" fill="hold" grpId="0" nodeType="after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wipe(left)">
                                      <p:cBhvr>
                                        <p:cTn id="59" dur="300"/>
                                        <p:tgtEl>
                                          <p:spTgt spid="98"/>
                                        </p:tgtEl>
                                      </p:cBhvr>
                                    </p:animEffect>
                                  </p:childTnLst>
                                </p:cTn>
                              </p:par>
                            </p:childTnLst>
                          </p:cTn>
                        </p:par>
                        <p:par>
                          <p:cTn id="60" fill="hold">
                            <p:stCondLst>
                              <p:cond delay="4720"/>
                            </p:stCondLst>
                            <p:childTnLst>
                              <p:par>
                                <p:cTn id="61" presetID="22" presetClass="entr" presetSubtype="8"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300"/>
                                        <p:tgtEl>
                                          <p:spTgt spid="89"/>
                                        </p:tgtEl>
                                      </p:cBhvr>
                                    </p:animEffect>
                                  </p:childTnLst>
                                </p:cTn>
                              </p:par>
                            </p:childTnLst>
                          </p:cTn>
                        </p:par>
                        <p:par>
                          <p:cTn id="64" fill="hold">
                            <p:stCondLst>
                              <p:cond delay="5020"/>
                            </p:stCondLst>
                            <p:childTnLst>
                              <p:par>
                                <p:cTn id="65" presetID="22" presetClass="entr" presetSubtype="8" fill="hold" grpId="0" nodeType="after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left)">
                                      <p:cBhvr>
                                        <p:cTn id="67" dur="300"/>
                                        <p:tgtEl>
                                          <p:spTgt spid="92"/>
                                        </p:tgtEl>
                                      </p:cBhvr>
                                    </p:animEffect>
                                  </p:childTnLst>
                                </p:cTn>
                              </p:par>
                            </p:childTnLst>
                          </p:cTn>
                        </p:par>
                        <p:par>
                          <p:cTn id="68" fill="hold">
                            <p:stCondLst>
                              <p:cond delay="5320"/>
                            </p:stCondLst>
                            <p:childTnLst>
                              <p:par>
                                <p:cTn id="69" presetID="22" presetClass="entr" presetSubtype="8"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wipe(left)">
                                      <p:cBhvr>
                                        <p:cTn id="71" dur="300"/>
                                        <p:tgtEl>
                                          <p:spTgt spid="95"/>
                                        </p:tgtEl>
                                      </p:cBhvr>
                                    </p:animEffect>
                                  </p:childTnLst>
                                </p:cTn>
                              </p:par>
                            </p:childTnLst>
                          </p:cTn>
                        </p:par>
                        <p:par>
                          <p:cTn id="72" fill="hold">
                            <p:stCondLst>
                              <p:cond delay="5620"/>
                            </p:stCondLst>
                            <p:childTnLst>
                              <p:par>
                                <p:cTn id="73" presetID="22" presetClass="entr" presetSubtype="2" fill="hold" grpId="0"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ipe(right)">
                                      <p:cBhvr>
                                        <p:cTn id="75" dur="500"/>
                                        <p:tgtEl>
                                          <p:spTgt spid="5"/>
                                        </p:tgtEl>
                                      </p:cBhvr>
                                    </p:animEffect>
                                  </p:childTnLst>
                                </p:cTn>
                              </p:par>
                            </p:childTnLst>
                          </p:cTn>
                        </p:par>
                        <p:par>
                          <p:cTn id="76" fill="hold">
                            <p:stCondLst>
                              <p:cond delay="6120"/>
                            </p:stCondLst>
                            <p:childTnLst>
                              <p:par>
                                <p:cTn id="77" presetID="22" presetClass="entr" presetSubtype="1" fill="hold" grpId="0" nodeType="afterEffect">
                                  <p:stCondLst>
                                    <p:cond delay="0"/>
                                  </p:stCondLst>
                                  <p:childTnLst>
                                    <p:set>
                                      <p:cBhvr>
                                        <p:cTn id="78" dur="1" fill="hold">
                                          <p:stCondLst>
                                            <p:cond delay="0"/>
                                          </p:stCondLst>
                                        </p:cTn>
                                        <p:tgtEl>
                                          <p:spTgt spid="99"/>
                                        </p:tgtEl>
                                        <p:attrNameLst>
                                          <p:attrName>style.visibility</p:attrName>
                                        </p:attrNameLst>
                                      </p:cBhvr>
                                      <p:to>
                                        <p:strVal val="visible"/>
                                      </p:to>
                                    </p:set>
                                    <p:animEffect transition="in" filter="wipe(up)">
                                      <p:cBhvr>
                                        <p:cTn id="79" dur="500"/>
                                        <p:tgtEl>
                                          <p:spTgt spid="9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fade">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7" grpId="0"/>
      <p:bldP spid="83" grpId="0" animBg="1"/>
      <p:bldP spid="84" grpId="0" animBg="1"/>
      <p:bldP spid="4" grpId="0" animBg="1"/>
      <p:bldP spid="87" grpId="0" animBg="1"/>
      <p:bldP spid="89" grpId="0"/>
      <p:bldP spid="90" grpId="0" animBg="1"/>
      <p:bldP spid="92" grpId="0"/>
      <p:bldP spid="93" grpId="0" animBg="1"/>
      <p:bldP spid="95" grpId="0"/>
      <p:bldP spid="96" grpId="0" animBg="1"/>
      <p:bldP spid="97" grpId="0"/>
      <p:bldP spid="98" grpId="0"/>
      <p:bldP spid="9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92" y="666516"/>
            <a:ext cx="9066696" cy="6093663"/>
          </a:xfrm>
          <a:prstGeom prst="rect">
            <a:avLst/>
          </a:prstGeom>
        </p:spPr>
      </p:pic>
      <p:sp>
        <p:nvSpPr>
          <p:cNvPr id="5" name="矩形 4"/>
          <p:cNvSpPr/>
          <p:nvPr/>
        </p:nvSpPr>
        <p:spPr bwMode="auto">
          <a:xfrm>
            <a:off x="5234285" y="2191276"/>
            <a:ext cx="6493895" cy="4190052"/>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buFontTx/>
            </a:pPr>
            <a:endParaRPr lang="zh-CN" altLang="zh-CN" b="1" kern="0" dirty="0">
              <a:latin typeface="+mj-ea"/>
            </a:endParaRPr>
          </a:p>
        </p:txBody>
      </p:sp>
      <p:sp>
        <p:nvSpPr>
          <p:cNvPr id="77" name="TextBox 76"/>
          <p:cNvSpPr txBox="1"/>
          <p:nvPr/>
        </p:nvSpPr>
        <p:spPr>
          <a:xfrm>
            <a:off x="477741" y="159023"/>
            <a:ext cx="1415772" cy="461665"/>
          </a:xfrm>
          <a:prstGeom prst="rect">
            <a:avLst/>
          </a:prstGeom>
          <a:noFill/>
        </p:spPr>
        <p:txBody>
          <a:bodyPr wrap="none" rtlCol="0">
            <a:spAutoFit/>
          </a:bodyPr>
          <a:lstStyle/>
          <a:p>
            <a:r>
              <a:rPr lang="zh-CN" altLang="en-US" sz="2400" dirty="0">
                <a:solidFill>
                  <a:schemeClr val="accent2"/>
                </a:solidFill>
                <a:latin typeface="微软雅黑"/>
                <a:ea typeface="微软雅黑"/>
              </a:rPr>
              <a:t>项目简介</a:t>
            </a:r>
            <a:endParaRPr lang="en-US" altLang="zh-CN" sz="2400" dirty="0">
              <a:solidFill>
                <a:schemeClr val="accent2"/>
              </a:solidFill>
              <a:latin typeface="微软雅黑"/>
              <a:ea typeface="微软雅黑"/>
            </a:endParaRPr>
          </a:p>
        </p:txBody>
      </p:sp>
      <p:sp>
        <p:nvSpPr>
          <p:cNvPr id="82" name="Freeform 6"/>
          <p:cNvSpPr>
            <a:spLocks/>
          </p:cNvSpPr>
          <p:nvPr/>
        </p:nvSpPr>
        <p:spPr bwMode="auto">
          <a:xfrm flipH="1">
            <a:off x="0" y="2165425"/>
            <a:ext cx="265770"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7" name="椭圆 86"/>
          <p:cNvSpPr/>
          <p:nvPr/>
        </p:nvSpPr>
        <p:spPr bwMode="auto">
          <a:xfrm>
            <a:off x="7090767" y="843309"/>
            <a:ext cx="1153070" cy="1153070"/>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89" name="TextBox 88"/>
          <p:cNvSpPr txBox="1"/>
          <p:nvPr/>
        </p:nvSpPr>
        <p:spPr>
          <a:xfrm>
            <a:off x="7220090" y="1275008"/>
            <a:ext cx="902811" cy="307777"/>
          </a:xfrm>
          <a:prstGeom prst="rect">
            <a:avLst/>
          </a:prstGeom>
          <a:noFill/>
        </p:spPr>
        <p:txBody>
          <a:bodyPr wrap="none" rtlCol="0">
            <a:spAutoFit/>
          </a:bodyPr>
          <a:lstStyle/>
          <a:p>
            <a:pPr algn="ctr"/>
            <a:r>
              <a:rPr lang="zh-CN" altLang="en-US" sz="1400" dirty="0">
                <a:solidFill>
                  <a:srgbClr val="F8F8F8"/>
                </a:solidFill>
                <a:latin typeface="+mn-ea"/>
                <a:ea typeface="+mn-ea"/>
              </a:rPr>
              <a:t>信息填报</a:t>
            </a:r>
          </a:p>
        </p:txBody>
      </p:sp>
      <p:sp>
        <p:nvSpPr>
          <p:cNvPr id="90" name="椭圆 89"/>
          <p:cNvSpPr/>
          <p:nvPr/>
        </p:nvSpPr>
        <p:spPr bwMode="auto">
          <a:xfrm>
            <a:off x="8373656" y="843309"/>
            <a:ext cx="1153070" cy="115307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2" name="TextBox 91"/>
          <p:cNvSpPr txBox="1"/>
          <p:nvPr/>
        </p:nvSpPr>
        <p:spPr>
          <a:xfrm>
            <a:off x="8508996" y="1250711"/>
            <a:ext cx="902812" cy="307777"/>
          </a:xfrm>
          <a:prstGeom prst="rect">
            <a:avLst/>
          </a:prstGeom>
          <a:noFill/>
        </p:spPr>
        <p:txBody>
          <a:bodyPr wrap="none" rtlCol="0">
            <a:spAutoFit/>
          </a:bodyPr>
          <a:lstStyle/>
          <a:p>
            <a:pPr algn="ctr"/>
            <a:r>
              <a:rPr lang="zh-CN" altLang="en-US" sz="1400" dirty="0">
                <a:solidFill>
                  <a:srgbClr val="F8F8F8"/>
                </a:solidFill>
                <a:latin typeface="+mn-ea"/>
                <a:ea typeface="+mn-ea"/>
              </a:rPr>
              <a:t>答疑解惑</a:t>
            </a:r>
          </a:p>
        </p:txBody>
      </p:sp>
      <p:sp>
        <p:nvSpPr>
          <p:cNvPr id="93" name="椭圆 92"/>
          <p:cNvSpPr/>
          <p:nvPr/>
        </p:nvSpPr>
        <p:spPr bwMode="auto">
          <a:xfrm>
            <a:off x="9601954" y="843309"/>
            <a:ext cx="1153070" cy="1153070"/>
          </a:xfrm>
          <a:prstGeom prst="ellipse">
            <a:avLst/>
          </a:prstGeom>
          <a:solidFill>
            <a:schemeClr val="tx1">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5" name="TextBox 94"/>
          <p:cNvSpPr txBox="1"/>
          <p:nvPr/>
        </p:nvSpPr>
        <p:spPr>
          <a:xfrm>
            <a:off x="9744171" y="1158234"/>
            <a:ext cx="902811" cy="523220"/>
          </a:xfrm>
          <a:prstGeom prst="rect">
            <a:avLst/>
          </a:prstGeom>
          <a:noFill/>
        </p:spPr>
        <p:txBody>
          <a:bodyPr wrap="none" rtlCol="0">
            <a:spAutoFit/>
          </a:bodyPr>
          <a:lstStyle/>
          <a:p>
            <a:pPr algn="ctr"/>
            <a:r>
              <a:rPr lang="zh-CN" altLang="en-US" sz="1400" dirty="0">
                <a:solidFill>
                  <a:srgbClr val="F8F8F8"/>
                </a:solidFill>
                <a:latin typeface="+mn-ea"/>
                <a:ea typeface="+mn-ea"/>
              </a:rPr>
              <a:t>按国际</a:t>
            </a:r>
            <a:endParaRPr lang="en-US" altLang="zh-CN" sz="1400" dirty="0">
              <a:solidFill>
                <a:srgbClr val="F8F8F8"/>
              </a:solidFill>
              <a:latin typeface="+mn-ea"/>
              <a:ea typeface="+mn-ea"/>
            </a:endParaRPr>
          </a:p>
          <a:p>
            <a:pPr algn="ctr"/>
            <a:r>
              <a:rPr lang="zh-CN" altLang="en-US" sz="1400" dirty="0">
                <a:solidFill>
                  <a:srgbClr val="F8F8F8"/>
                </a:solidFill>
                <a:latin typeface="+mn-ea"/>
                <a:ea typeface="+mn-ea"/>
              </a:rPr>
              <a:t>发送消息</a:t>
            </a:r>
          </a:p>
        </p:txBody>
      </p:sp>
      <p:sp>
        <p:nvSpPr>
          <p:cNvPr id="96" name="椭圆 95"/>
          <p:cNvSpPr/>
          <p:nvPr/>
        </p:nvSpPr>
        <p:spPr bwMode="auto">
          <a:xfrm>
            <a:off x="5715732" y="843309"/>
            <a:ext cx="1153070" cy="1153070"/>
          </a:xfrm>
          <a:prstGeom prst="ellipse">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7" name="TextBox 96"/>
          <p:cNvSpPr txBox="1"/>
          <p:nvPr/>
        </p:nvSpPr>
        <p:spPr>
          <a:xfrm>
            <a:off x="5813883" y="866329"/>
            <a:ext cx="1106680" cy="338554"/>
          </a:xfrm>
          <a:prstGeom prst="rect">
            <a:avLst/>
          </a:prstGeom>
          <a:noFill/>
        </p:spPr>
        <p:txBody>
          <a:bodyPr wrap="square" rtlCol="0">
            <a:spAutoFit/>
          </a:bodyPr>
          <a:lstStyle/>
          <a:p>
            <a:endParaRPr lang="zh-CN" altLang="en-US" sz="1600" b="1" dirty="0">
              <a:solidFill>
                <a:srgbClr val="F8F8F8"/>
              </a:solidFill>
              <a:latin typeface="+mj-ea"/>
              <a:ea typeface="+mj-ea"/>
            </a:endParaRPr>
          </a:p>
        </p:txBody>
      </p:sp>
      <p:sp>
        <p:nvSpPr>
          <p:cNvPr id="98" name="TextBox 97"/>
          <p:cNvSpPr txBox="1"/>
          <p:nvPr/>
        </p:nvSpPr>
        <p:spPr>
          <a:xfrm>
            <a:off x="5838032" y="1250711"/>
            <a:ext cx="902811" cy="307777"/>
          </a:xfrm>
          <a:prstGeom prst="rect">
            <a:avLst/>
          </a:prstGeom>
          <a:noFill/>
        </p:spPr>
        <p:txBody>
          <a:bodyPr wrap="none" rtlCol="0">
            <a:spAutoFit/>
          </a:bodyPr>
          <a:lstStyle/>
          <a:p>
            <a:pPr algn="ctr"/>
            <a:r>
              <a:rPr lang="zh-CN" altLang="en-US" sz="1400" dirty="0">
                <a:solidFill>
                  <a:srgbClr val="F8F8F8"/>
                </a:solidFill>
                <a:latin typeface="+mn-ea"/>
                <a:ea typeface="+mn-ea"/>
              </a:rPr>
              <a:t>新闻首页</a:t>
            </a:r>
          </a:p>
        </p:txBody>
      </p:sp>
      <p:sp>
        <p:nvSpPr>
          <p:cNvPr id="99" name="TextBox 98"/>
          <p:cNvSpPr txBox="1"/>
          <p:nvPr/>
        </p:nvSpPr>
        <p:spPr>
          <a:xfrm>
            <a:off x="7755957" y="2459399"/>
            <a:ext cx="3655013" cy="3194721"/>
          </a:xfrm>
          <a:prstGeom prst="rect">
            <a:avLst/>
          </a:prstGeom>
          <a:noFill/>
        </p:spPr>
        <p:txBody>
          <a:bodyPr wrap="square" rtlCol="0">
            <a:spAutoFit/>
          </a:bodyPr>
          <a:lstStyle/>
          <a:p>
            <a:pPr algn="just">
              <a:lnSpc>
                <a:spcPct val="120000"/>
              </a:lnSpc>
            </a:pPr>
            <a:r>
              <a:rPr lang="zh-CN" altLang="zh-CN" sz="2400" b="1" dirty="0">
                <a:solidFill>
                  <a:schemeClr val="accent1"/>
                </a:solidFill>
              </a:rPr>
              <a:t>说明：</a:t>
            </a:r>
            <a:endParaRPr lang="en-US" altLang="zh-CN" sz="2400" b="1" dirty="0">
              <a:solidFill>
                <a:schemeClr val="accent1"/>
              </a:solidFill>
            </a:endParaRPr>
          </a:p>
          <a:p>
            <a:pPr algn="just">
              <a:lnSpc>
                <a:spcPct val="120000"/>
              </a:lnSpc>
            </a:pPr>
            <a:r>
              <a:rPr lang="zh-CN" altLang="zh-CN" sz="2400" dirty="0">
                <a:solidFill>
                  <a:schemeClr val="accent1"/>
                </a:solidFill>
              </a:rPr>
              <a:t>自上而下：</a:t>
            </a:r>
          </a:p>
          <a:p>
            <a:r>
              <a:rPr lang="zh-CN" altLang="zh-CN" sz="2400" dirty="0">
                <a:solidFill>
                  <a:schemeClr val="accent1"/>
                </a:solidFill>
              </a:rPr>
              <a:t>固定的一张关于疑问解惑的图片</a:t>
            </a:r>
          </a:p>
          <a:p>
            <a:r>
              <a:rPr lang="zh-CN" altLang="zh-CN" sz="2400" dirty="0">
                <a:solidFill>
                  <a:schemeClr val="accent1"/>
                </a:solidFill>
              </a:rPr>
              <a:t>问题查询框</a:t>
            </a:r>
            <a:r>
              <a:rPr lang="en-US" altLang="zh-CN" sz="2400" dirty="0">
                <a:solidFill>
                  <a:schemeClr val="accent1"/>
                </a:solidFill>
              </a:rPr>
              <a:t>,</a:t>
            </a:r>
            <a:r>
              <a:rPr lang="zh-CN" altLang="zh-CN" sz="2400" dirty="0">
                <a:solidFill>
                  <a:schemeClr val="accent1"/>
                </a:solidFill>
              </a:rPr>
              <a:t>精确查找问题</a:t>
            </a:r>
          </a:p>
          <a:p>
            <a:r>
              <a:rPr lang="zh-CN" altLang="zh-CN" sz="2400" dirty="0">
                <a:solidFill>
                  <a:schemeClr val="accent1"/>
                </a:solidFill>
              </a:rPr>
              <a:t>问题分类</a:t>
            </a:r>
            <a:r>
              <a:rPr lang="en-US" altLang="zh-CN" sz="2400" dirty="0">
                <a:solidFill>
                  <a:schemeClr val="accent1"/>
                </a:solidFill>
              </a:rPr>
              <a:t>,</a:t>
            </a:r>
            <a:r>
              <a:rPr lang="zh-CN" altLang="zh-CN" sz="2400" dirty="0">
                <a:solidFill>
                  <a:schemeClr val="accent1"/>
                </a:solidFill>
              </a:rPr>
              <a:t>分模块查找问题答案</a:t>
            </a:r>
            <a:r>
              <a:rPr lang="en-US" altLang="zh-CN" sz="2400" dirty="0">
                <a:solidFill>
                  <a:schemeClr val="accent1"/>
                </a:solidFill>
              </a:rPr>
              <a:t>.</a:t>
            </a:r>
            <a:endParaRPr lang="zh-CN" altLang="zh-CN" sz="2400" dirty="0">
              <a:solidFill>
                <a:schemeClr val="accent1"/>
              </a:solidFill>
            </a:endParaRPr>
          </a:p>
          <a:p>
            <a:r>
              <a:rPr lang="zh-CN" altLang="zh-CN" sz="2400" dirty="0">
                <a:solidFill>
                  <a:schemeClr val="accent1"/>
                </a:solidFill>
              </a:rPr>
              <a:t>常见问题汇总</a:t>
            </a:r>
            <a:endParaRPr lang="zh-CN" altLang="en-US" sz="2400" dirty="0">
              <a:solidFill>
                <a:schemeClr val="accent1"/>
              </a:solidFill>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285" y="2196493"/>
            <a:ext cx="2319981" cy="4128080"/>
          </a:xfrm>
          <a:prstGeom prst="rect">
            <a:avLst/>
          </a:prstGeom>
        </p:spPr>
      </p:pic>
    </p:spTree>
    <p:extLst>
      <p:ext uri="{BB962C8B-B14F-4D97-AF65-F5344CB8AC3E}">
        <p14:creationId xmlns:p14="http://schemas.microsoft.com/office/powerpoint/2010/main" val="809581738"/>
      </p:ext>
    </p:extLst>
  </p:cSld>
  <p:clrMapOvr>
    <a:masterClrMapping/>
  </p:clrMapOvr>
  <p:transition spd="slow" advClick="0" advTm="944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par>
                                <p:cTn id="8" presetID="16" presetClass="entr" presetSubtype="4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outHorizontal)">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wipe(left)">
                                      <p:cBhvr>
                                        <p:cTn id="14" dur="500"/>
                                        <p:tgtEl>
                                          <p:spTgt spid="84"/>
                                        </p:tgtEl>
                                      </p:cBhvr>
                                    </p:animEffect>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300" fill="hold"/>
                                        <p:tgtEl>
                                          <p:spTgt spid="4"/>
                                        </p:tgtEl>
                                        <p:attrNameLst>
                                          <p:attrName>ppt_x</p:attrName>
                                        </p:attrNameLst>
                                      </p:cBhvr>
                                      <p:tavLst>
                                        <p:tav tm="0">
                                          <p:val>
                                            <p:strVal val="0-#ppt_w/2"/>
                                          </p:val>
                                        </p:tav>
                                        <p:tav tm="100000">
                                          <p:val>
                                            <p:strVal val="#ppt_x"/>
                                          </p:val>
                                        </p:tav>
                                      </p:tavLst>
                                    </p:anim>
                                    <p:anim calcmode="lin" valueType="num">
                                      <p:cBhvr additive="base">
                                        <p:cTn id="19" dur="3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8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77"/>
                                        </p:tgtEl>
                                        <p:attrNameLst>
                                          <p:attrName>style.visibility</p:attrName>
                                        </p:attrNameLst>
                                      </p:cBhvr>
                                      <p:to>
                                        <p:strVal val="visible"/>
                                      </p:to>
                                    </p:set>
                                    <p:anim calcmode="lin" valueType="num">
                                      <p:cBhvr>
                                        <p:cTn id="23"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4" dur="400" fill="hold"/>
                                        <p:tgtEl>
                                          <p:spTgt spid="77"/>
                                        </p:tgtEl>
                                        <p:attrNameLst>
                                          <p:attrName>ppt_y</p:attrName>
                                        </p:attrNameLst>
                                      </p:cBhvr>
                                      <p:tavLst>
                                        <p:tav tm="0">
                                          <p:val>
                                            <p:strVal val="#ppt_y"/>
                                          </p:val>
                                        </p:tav>
                                        <p:tav tm="100000">
                                          <p:val>
                                            <p:strVal val="#ppt_y"/>
                                          </p:val>
                                        </p:tav>
                                      </p:tavLst>
                                    </p:anim>
                                    <p:anim calcmode="lin" valueType="num">
                                      <p:cBhvr>
                                        <p:cTn id="25"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6"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400" tmFilter="0,0; .5, 1; 1, 1"/>
                                        <p:tgtEl>
                                          <p:spTgt spid="77"/>
                                        </p:tgtEl>
                                      </p:cBhvr>
                                    </p:animEffect>
                                  </p:childTnLst>
                                </p:cTn>
                              </p:par>
                            </p:childTnLst>
                          </p:cTn>
                        </p:par>
                        <p:par>
                          <p:cTn id="28" fill="hold">
                            <p:stCondLst>
                              <p:cond delay="2320"/>
                            </p:stCondLst>
                            <p:childTnLst>
                              <p:par>
                                <p:cTn id="29" presetID="52" presetClass="entr" presetSubtype="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Scale>
                                      <p:cBhvr>
                                        <p:cTn id="31" dur="1000" decel="50000" fill="hold">
                                          <p:stCondLst>
                                            <p:cond delay="0"/>
                                          </p:stCondLst>
                                        </p:cTn>
                                        <p:tgtEl>
                                          <p:spTgt spid="9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96"/>
                                        </p:tgtEl>
                                        <p:attrNameLst>
                                          <p:attrName>ppt_x</p:attrName>
                                          <p:attrName>ppt_y</p:attrName>
                                        </p:attrNameLst>
                                      </p:cBhvr>
                                    </p:animMotion>
                                    <p:animEffect transition="in" filter="fade">
                                      <p:cBhvr>
                                        <p:cTn id="33" dur="1000"/>
                                        <p:tgtEl>
                                          <p:spTgt spid="96"/>
                                        </p:tgtEl>
                                      </p:cBhvr>
                                    </p:animEffect>
                                  </p:childTnLst>
                                </p:cTn>
                              </p:par>
                              <p:par>
                                <p:cTn id="34" presetID="52" presetClass="entr" presetSubtype="0" fill="hold" grpId="0" nodeType="withEffect">
                                  <p:stCondLst>
                                    <p:cond delay="200"/>
                                  </p:stCondLst>
                                  <p:childTnLst>
                                    <p:set>
                                      <p:cBhvr>
                                        <p:cTn id="35" dur="1" fill="hold">
                                          <p:stCondLst>
                                            <p:cond delay="0"/>
                                          </p:stCondLst>
                                        </p:cTn>
                                        <p:tgtEl>
                                          <p:spTgt spid="87"/>
                                        </p:tgtEl>
                                        <p:attrNameLst>
                                          <p:attrName>style.visibility</p:attrName>
                                        </p:attrNameLst>
                                      </p:cBhvr>
                                      <p:to>
                                        <p:strVal val="visible"/>
                                      </p:to>
                                    </p:set>
                                    <p:animScale>
                                      <p:cBhvr>
                                        <p:cTn id="36" dur="1000" decel="50000" fill="hold">
                                          <p:stCondLst>
                                            <p:cond delay="0"/>
                                          </p:stCondLst>
                                        </p:cTn>
                                        <p:tgtEl>
                                          <p:spTgt spid="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87"/>
                                        </p:tgtEl>
                                        <p:attrNameLst>
                                          <p:attrName>ppt_x</p:attrName>
                                          <p:attrName>ppt_y</p:attrName>
                                        </p:attrNameLst>
                                      </p:cBhvr>
                                    </p:animMotion>
                                    <p:animEffect transition="in" filter="fade">
                                      <p:cBhvr>
                                        <p:cTn id="38" dur="1000"/>
                                        <p:tgtEl>
                                          <p:spTgt spid="87"/>
                                        </p:tgtEl>
                                      </p:cBhvr>
                                    </p:animEffect>
                                  </p:childTnLst>
                                </p:cTn>
                              </p:par>
                              <p:par>
                                <p:cTn id="39" presetID="52" presetClass="entr" presetSubtype="0" fill="hold" grpId="0" nodeType="withEffect">
                                  <p:stCondLst>
                                    <p:cond delay="400"/>
                                  </p:stCondLst>
                                  <p:childTnLst>
                                    <p:set>
                                      <p:cBhvr>
                                        <p:cTn id="40" dur="1" fill="hold">
                                          <p:stCondLst>
                                            <p:cond delay="0"/>
                                          </p:stCondLst>
                                        </p:cTn>
                                        <p:tgtEl>
                                          <p:spTgt spid="90"/>
                                        </p:tgtEl>
                                        <p:attrNameLst>
                                          <p:attrName>style.visibility</p:attrName>
                                        </p:attrNameLst>
                                      </p:cBhvr>
                                      <p:to>
                                        <p:strVal val="visible"/>
                                      </p:to>
                                    </p:set>
                                    <p:animScale>
                                      <p:cBhvr>
                                        <p:cTn id="41" dur="1000" decel="50000" fill="hold">
                                          <p:stCondLst>
                                            <p:cond delay="0"/>
                                          </p:stCondLst>
                                        </p:cTn>
                                        <p:tgtEl>
                                          <p:spTgt spid="9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90"/>
                                        </p:tgtEl>
                                        <p:attrNameLst>
                                          <p:attrName>ppt_x</p:attrName>
                                          <p:attrName>ppt_y</p:attrName>
                                        </p:attrNameLst>
                                      </p:cBhvr>
                                    </p:animMotion>
                                    <p:animEffect transition="in" filter="fade">
                                      <p:cBhvr>
                                        <p:cTn id="43" dur="1000"/>
                                        <p:tgtEl>
                                          <p:spTgt spid="90"/>
                                        </p:tgtEl>
                                      </p:cBhvr>
                                    </p:animEffect>
                                  </p:childTnLst>
                                </p:cTn>
                              </p:par>
                              <p:par>
                                <p:cTn id="44" presetID="52" presetClass="entr" presetSubtype="0" fill="hold" grpId="0" nodeType="withEffect">
                                  <p:stCondLst>
                                    <p:cond delay="600"/>
                                  </p:stCondLst>
                                  <p:childTnLst>
                                    <p:set>
                                      <p:cBhvr>
                                        <p:cTn id="45" dur="1" fill="hold">
                                          <p:stCondLst>
                                            <p:cond delay="0"/>
                                          </p:stCondLst>
                                        </p:cTn>
                                        <p:tgtEl>
                                          <p:spTgt spid="93"/>
                                        </p:tgtEl>
                                        <p:attrNameLst>
                                          <p:attrName>style.visibility</p:attrName>
                                        </p:attrNameLst>
                                      </p:cBhvr>
                                      <p:to>
                                        <p:strVal val="visible"/>
                                      </p:to>
                                    </p:set>
                                    <p:animScale>
                                      <p:cBhvr>
                                        <p:cTn id="46" dur="1000" decel="50000" fill="hold">
                                          <p:stCondLst>
                                            <p:cond delay="0"/>
                                          </p:stCondLst>
                                        </p:cTn>
                                        <p:tgtEl>
                                          <p:spTgt spid="9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93"/>
                                        </p:tgtEl>
                                        <p:attrNameLst>
                                          <p:attrName>ppt_x</p:attrName>
                                          <p:attrName>ppt_y</p:attrName>
                                        </p:attrNameLst>
                                      </p:cBhvr>
                                    </p:animMotion>
                                    <p:animEffect transition="in" filter="fade">
                                      <p:cBhvr>
                                        <p:cTn id="48" dur="1000"/>
                                        <p:tgtEl>
                                          <p:spTgt spid="93"/>
                                        </p:tgtEl>
                                      </p:cBhvr>
                                    </p:animEffect>
                                  </p:childTnLst>
                                </p:cTn>
                              </p:par>
                            </p:childTnLst>
                          </p:cTn>
                        </p:par>
                        <p:par>
                          <p:cTn id="49" fill="hold">
                            <p:stCondLst>
                              <p:cond delay="3920"/>
                            </p:stCondLst>
                            <p:childTnLst>
                              <p:par>
                                <p:cTn id="50" presetID="31" presetClass="entr" presetSubtype="0" fill="hold" grpId="0" nodeType="afterEffect" nodePh="1">
                                  <p:stCondLst>
                                    <p:cond delay="0"/>
                                  </p:stCondLst>
                                  <p:endCondLst>
                                    <p:cond evt="begin" delay="0">
                                      <p:tn val="50"/>
                                    </p:cond>
                                  </p:endCondLst>
                                  <p:childTnLst>
                                    <p:set>
                                      <p:cBhvr>
                                        <p:cTn id="51" dur="1" fill="hold">
                                          <p:stCondLst>
                                            <p:cond delay="0"/>
                                          </p:stCondLst>
                                        </p:cTn>
                                        <p:tgtEl>
                                          <p:spTgt spid="97"/>
                                        </p:tgtEl>
                                        <p:attrNameLst>
                                          <p:attrName>style.visibility</p:attrName>
                                        </p:attrNameLst>
                                      </p:cBhvr>
                                      <p:to>
                                        <p:strVal val="visible"/>
                                      </p:to>
                                    </p:set>
                                    <p:anim calcmode="lin" valueType="num">
                                      <p:cBhvr>
                                        <p:cTn id="52" dur="500" fill="hold"/>
                                        <p:tgtEl>
                                          <p:spTgt spid="97"/>
                                        </p:tgtEl>
                                        <p:attrNameLst>
                                          <p:attrName>ppt_w</p:attrName>
                                        </p:attrNameLst>
                                      </p:cBhvr>
                                      <p:tavLst>
                                        <p:tav tm="0">
                                          <p:val>
                                            <p:fltVal val="0"/>
                                          </p:val>
                                        </p:tav>
                                        <p:tav tm="100000">
                                          <p:val>
                                            <p:strVal val="#ppt_w"/>
                                          </p:val>
                                        </p:tav>
                                      </p:tavLst>
                                    </p:anim>
                                    <p:anim calcmode="lin" valueType="num">
                                      <p:cBhvr>
                                        <p:cTn id="53" dur="500" fill="hold"/>
                                        <p:tgtEl>
                                          <p:spTgt spid="97"/>
                                        </p:tgtEl>
                                        <p:attrNameLst>
                                          <p:attrName>ppt_h</p:attrName>
                                        </p:attrNameLst>
                                      </p:cBhvr>
                                      <p:tavLst>
                                        <p:tav tm="0">
                                          <p:val>
                                            <p:fltVal val="0"/>
                                          </p:val>
                                        </p:tav>
                                        <p:tav tm="100000">
                                          <p:val>
                                            <p:strVal val="#ppt_h"/>
                                          </p:val>
                                        </p:tav>
                                      </p:tavLst>
                                    </p:anim>
                                    <p:anim calcmode="lin" valueType="num">
                                      <p:cBhvr>
                                        <p:cTn id="54" dur="500" fill="hold"/>
                                        <p:tgtEl>
                                          <p:spTgt spid="97"/>
                                        </p:tgtEl>
                                        <p:attrNameLst>
                                          <p:attrName>style.rotation</p:attrName>
                                        </p:attrNameLst>
                                      </p:cBhvr>
                                      <p:tavLst>
                                        <p:tav tm="0">
                                          <p:val>
                                            <p:fltVal val="90"/>
                                          </p:val>
                                        </p:tav>
                                        <p:tav tm="100000">
                                          <p:val>
                                            <p:fltVal val="0"/>
                                          </p:val>
                                        </p:tav>
                                      </p:tavLst>
                                    </p:anim>
                                    <p:animEffect transition="in" filter="fade">
                                      <p:cBhvr>
                                        <p:cTn id="55" dur="500"/>
                                        <p:tgtEl>
                                          <p:spTgt spid="97"/>
                                        </p:tgtEl>
                                      </p:cBhvr>
                                    </p:animEffect>
                                  </p:childTnLst>
                                </p:cTn>
                              </p:par>
                            </p:childTnLst>
                          </p:cTn>
                        </p:par>
                        <p:par>
                          <p:cTn id="56" fill="hold">
                            <p:stCondLst>
                              <p:cond delay="4420"/>
                            </p:stCondLst>
                            <p:childTnLst>
                              <p:par>
                                <p:cTn id="57" presetID="22" presetClass="entr" presetSubtype="8" fill="hold" grpId="0" nodeType="after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wipe(left)">
                                      <p:cBhvr>
                                        <p:cTn id="59" dur="300"/>
                                        <p:tgtEl>
                                          <p:spTgt spid="98"/>
                                        </p:tgtEl>
                                      </p:cBhvr>
                                    </p:animEffect>
                                  </p:childTnLst>
                                </p:cTn>
                              </p:par>
                            </p:childTnLst>
                          </p:cTn>
                        </p:par>
                        <p:par>
                          <p:cTn id="60" fill="hold">
                            <p:stCondLst>
                              <p:cond delay="4720"/>
                            </p:stCondLst>
                            <p:childTnLst>
                              <p:par>
                                <p:cTn id="61" presetID="22" presetClass="entr" presetSubtype="8"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300"/>
                                        <p:tgtEl>
                                          <p:spTgt spid="89"/>
                                        </p:tgtEl>
                                      </p:cBhvr>
                                    </p:animEffect>
                                  </p:childTnLst>
                                </p:cTn>
                              </p:par>
                            </p:childTnLst>
                          </p:cTn>
                        </p:par>
                        <p:par>
                          <p:cTn id="64" fill="hold">
                            <p:stCondLst>
                              <p:cond delay="5020"/>
                            </p:stCondLst>
                            <p:childTnLst>
                              <p:par>
                                <p:cTn id="65" presetID="22" presetClass="entr" presetSubtype="8" fill="hold" grpId="0" nodeType="after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left)">
                                      <p:cBhvr>
                                        <p:cTn id="67" dur="300"/>
                                        <p:tgtEl>
                                          <p:spTgt spid="92"/>
                                        </p:tgtEl>
                                      </p:cBhvr>
                                    </p:animEffect>
                                  </p:childTnLst>
                                </p:cTn>
                              </p:par>
                            </p:childTnLst>
                          </p:cTn>
                        </p:par>
                        <p:par>
                          <p:cTn id="68" fill="hold">
                            <p:stCondLst>
                              <p:cond delay="5320"/>
                            </p:stCondLst>
                            <p:childTnLst>
                              <p:par>
                                <p:cTn id="69" presetID="22" presetClass="entr" presetSubtype="8"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wipe(left)">
                                      <p:cBhvr>
                                        <p:cTn id="71" dur="300"/>
                                        <p:tgtEl>
                                          <p:spTgt spid="95"/>
                                        </p:tgtEl>
                                      </p:cBhvr>
                                    </p:animEffect>
                                  </p:childTnLst>
                                </p:cTn>
                              </p:par>
                            </p:childTnLst>
                          </p:cTn>
                        </p:par>
                        <p:par>
                          <p:cTn id="72" fill="hold">
                            <p:stCondLst>
                              <p:cond delay="5620"/>
                            </p:stCondLst>
                            <p:childTnLst>
                              <p:par>
                                <p:cTn id="73" presetID="22" presetClass="entr" presetSubtype="2" fill="hold" grpId="0"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ipe(right)">
                                      <p:cBhvr>
                                        <p:cTn id="75" dur="500"/>
                                        <p:tgtEl>
                                          <p:spTgt spid="5"/>
                                        </p:tgtEl>
                                      </p:cBhvr>
                                    </p:animEffect>
                                  </p:childTnLst>
                                </p:cTn>
                              </p:par>
                            </p:childTnLst>
                          </p:cTn>
                        </p:par>
                        <p:par>
                          <p:cTn id="76" fill="hold">
                            <p:stCondLst>
                              <p:cond delay="6120"/>
                            </p:stCondLst>
                            <p:childTnLst>
                              <p:par>
                                <p:cTn id="77" presetID="22" presetClass="entr" presetSubtype="1" fill="hold" grpId="0" nodeType="afterEffect">
                                  <p:stCondLst>
                                    <p:cond delay="0"/>
                                  </p:stCondLst>
                                  <p:childTnLst>
                                    <p:set>
                                      <p:cBhvr>
                                        <p:cTn id="78" dur="1" fill="hold">
                                          <p:stCondLst>
                                            <p:cond delay="0"/>
                                          </p:stCondLst>
                                        </p:cTn>
                                        <p:tgtEl>
                                          <p:spTgt spid="99"/>
                                        </p:tgtEl>
                                        <p:attrNameLst>
                                          <p:attrName>style.visibility</p:attrName>
                                        </p:attrNameLst>
                                      </p:cBhvr>
                                      <p:to>
                                        <p:strVal val="visible"/>
                                      </p:to>
                                    </p:set>
                                    <p:animEffect transition="in" filter="wipe(up)">
                                      <p:cBhvr>
                                        <p:cTn id="79" dur="500"/>
                                        <p:tgtEl>
                                          <p:spTgt spid="9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fade">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7" grpId="0"/>
      <p:bldP spid="83" grpId="0" animBg="1"/>
      <p:bldP spid="84" grpId="0" animBg="1"/>
      <p:bldP spid="4" grpId="0" animBg="1"/>
      <p:bldP spid="87" grpId="0" animBg="1"/>
      <p:bldP spid="89" grpId="0"/>
      <p:bldP spid="90" grpId="0" animBg="1"/>
      <p:bldP spid="92" grpId="0"/>
      <p:bldP spid="93" grpId="0" animBg="1"/>
      <p:bldP spid="95" grpId="0"/>
      <p:bldP spid="96" grpId="0" animBg="1"/>
      <p:bldP spid="97" grpId="0"/>
      <p:bldP spid="98" grpId="0"/>
      <p:bldP spid="9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92" y="666516"/>
            <a:ext cx="9066696" cy="6093663"/>
          </a:xfrm>
          <a:prstGeom prst="rect">
            <a:avLst/>
          </a:prstGeom>
        </p:spPr>
      </p:pic>
      <p:sp>
        <p:nvSpPr>
          <p:cNvPr id="5" name="矩形 4"/>
          <p:cNvSpPr/>
          <p:nvPr/>
        </p:nvSpPr>
        <p:spPr bwMode="auto">
          <a:xfrm>
            <a:off x="5234285" y="2191276"/>
            <a:ext cx="6493895" cy="4190052"/>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buFontTx/>
            </a:pPr>
            <a:endParaRPr lang="zh-CN" altLang="zh-CN" b="1" kern="0" dirty="0">
              <a:latin typeface="+mj-ea"/>
            </a:endParaRPr>
          </a:p>
        </p:txBody>
      </p:sp>
      <p:sp>
        <p:nvSpPr>
          <p:cNvPr id="77" name="TextBox 76"/>
          <p:cNvSpPr txBox="1"/>
          <p:nvPr/>
        </p:nvSpPr>
        <p:spPr>
          <a:xfrm>
            <a:off x="477741" y="159023"/>
            <a:ext cx="1415772" cy="461665"/>
          </a:xfrm>
          <a:prstGeom prst="rect">
            <a:avLst/>
          </a:prstGeom>
          <a:noFill/>
        </p:spPr>
        <p:txBody>
          <a:bodyPr wrap="none" rtlCol="0">
            <a:spAutoFit/>
          </a:bodyPr>
          <a:lstStyle/>
          <a:p>
            <a:r>
              <a:rPr lang="zh-CN" altLang="en-US" sz="2400" dirty="0">
                <a:solidFill>
                  <a:schemeClr val="accent2"/>
                </a:solidFill>
                <a:latin typeface="微软雅黑"/>
                <a:ea typeface="微软雅黑"/>
              </a:rPr>
              <a:t>项目简介</a:t>
            </a:r>
            <a:endParaRPr lang="en-US" altLang="zh-CN" sz="2400" dirty="0">
              <a:solidFill>
                <a:schemeClr val="accent2"/>
              </a:solidFill>
              <a:latin typeface="微软雅黑"/>
              <a:ea typeface="微软雅黑"/>
            </a:endParaRPr>
          </a:p>
        </p:txBody>
      </p:sp>
      <p:sp>
        <p:nvSpPr>
          <p:cNvPr id="82" name="Freeform 6"/>
          <p:cNvSpPr>
            <a:spLocks/>
          </p:cNvSpPr>
          <p:nvPr/>
        </p:nvSpPr>
        <p:spPr bwMode="auto">
          <a:xfrm flipH="1">
            <a:off x="0" y="2165425"/>
            <a:ext cx="265770"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7" name="椭圆 86"/>
          <p:cNvSpPr/>
          <p:nvPr/>
        </p:nvSpPr>
        <p:spPr bwMode="auto">
          <a:xfrm>
            <a:off x="7090767" y="843309"/>
            <a:ext cx="1153070" cy="1153070"/>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89" name="TextBox 88"/>
          <p:cNvSpPr txBox="1"/>
          <p:nvPr/>
        </p:nvSpPr>
        <p:spPr>
          <a:xfrm>
            <a:off x="7220090" y="1275008"/>
            <a:ext cx="902811" cy="307777"/>
          </a:xfrm>
          <a:prstGeom prst="rect">
            <a:avLst/>
          </a:prstGeom>
          <a:noFill/>
        </p:spPr>
        <p:txBody>
          <a:bodyPr wrap="none" rtlCol="0">
            <a:spAutoFit/>
          </a:bodyPr>
          <a:lstStyle/>
          <a:p>
            <a:pPr algn="ctr"/>
            <a:r>
              <a:rPr lang="zh-CN" altLang="en-US" sz="1400" dirty="0">
                <a:solidFill>
                  <a:srgbClr val="F8F8F8"/>
                </a:solidFill>
                <a:latin typeface="+mn-ea"/>
                <a:ea typeface="+mn-ea"/>
              </a:rPr>
              <a:t>信息填报</a:t>
            </a:r>
          </a:p>
        </p:txBody>
      </p:sp>
      <p:sp>
        <p:nvSpPr>
          <p:cNvPr id="90" name="椭圆 89"/>
          <p:cNvSpPr/>
          <p:nvPr/>
        </p:nvSpPr>
        <p:spPr bwMode="auto">
          <a:xfrm>
            <a:off x="8373656" y="843309"/>
            <a:ext cx="1153070" cy="115307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2" name="TextBox 91"/>
          <p:cNvSpPr txBox="1"/>
          <p:nvPr/>
        </p:nvSpPr>
        <p:spPr>
          <a:xfrm>
            <a:off x="8508996" y="1250711"/>
            <a:ext cx="902812" cy="307777"/>
          </a:xfrm>
          <a:prstGeom prst="rect">
            <a:avLst/>
          </a:prstGeom>
          <a:noFill/>
        </p:spPr>
        <p:txBody>
          <a:bodyPr wrap="none" rtlCol="0">
            <a:spAutoFit/>
          </a:bodyPr>
          <a:lstStyle/>
          <a:p>
            <a:pPr algn="ctr"/>
            <a:r>
              <a:rPr lang="zh-CN" altLang="en-US" sz="1400" dirty="0">
                <a:solidFill>
                  <a:srgbClr val="F8F8F8"/>
                </a:solidFill>
                <a:latin typeface="+mn-ea"/>
                <a:ea typeface="+mn-ea"/>
              </a:rPr>
              <a:t>答疑解惑</a:t>
            </a:r>
          </a:p>
        </p:txBody>
      </p:sp>
      <p:sp>
        <p:nvSpPr>
          <p:cNvPr id="93" name="椭圆 92"/>
          <p:cNvSpPr/>
          <p:nvPr/>
        </p:nvSpPr>
        <p:spPr bwMode="auto">
          <a:xfrm>
            <a:off x="9601954" y="843309"/>
            <a:ext cx="1153070" cy="1153070"/>
          </a:xfrm>
          <a:prstGeom prst="ellipse">
            <a:avLst/>
          </a:prstGeom>
          <a:solidFill>
            <a:schemeClr val="tx1">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5" name="TextBox 94"/>
          <p:cNvSpPr txBox="1"/>
          <p:nvPr/>
        </p:nvSpPr>
        <p:spPr>
          <a:xfrm>
            <a:off x="9744171" y="1158234"/>
            <a:ext cx="902811" cy="523220"/>
          </a:xfrm>
          <a:prstGeom prst="rect">
            <a:avLst/>
          </a:prstGeom>
          <a:noFill/>
        </p:spPr>
        <p:txBody>
          <a:bodyPr wrap="none" rtlCol="0">
            <a:spAutoFit/>
          </a:bodyPr>
          <a:lstStyle/>
          <a:p>
            <a:pPr algn="ctr"/>
            <a:r>
              <a:rPr lang="zh-CN" altLang="en-US" sz="1400" dirty="0">
                <a:solidFill>
                  <a:srgbClr val="F8F8F8"/>
                </a:solidFill>
                <a:latin typeface="+mn-ea"/>
                <a:ea typeface="+mn-ea"/>
              </a:rPr>
              <a:t>按国际</a:t>
            </a:r>
            <a:endParaRPr lang="en-US" altLang="zh-CN" sz="1400" dirty="0">
              <a:solidFill>
                <a:srgbClr val="F8F8F8"/>
              </a:solidFill>
              <a:latin typeface="+mn-ea"/>
              <a:ea typeface="+mn-ea"/>
            </a:endParaRPr>
          </a:p>
          <a:p>
            <a:pPr algn="ctr"/>
            <a:r>
              <a:rPr lang="zh-CN" altLang="en-US" sz="1400" dirty="0">
                <a:solidFill>
                  <a:srgbClr val="F8F8F8"/>
                </a:solidFill>
                <a:latin typeface="+mn-ea"/>
                <a:ea typeface="+mn-ea"/>
              </a:rPr>
              <a:t>发送消息</a:t>
            </a:r>
          </a:p>
        </p:txBody>
      </p:sp>
      <p:sp>
        <p:nvSpPr>
          <p:cNvPr id="96" name="椭圆 95"/>
          <p:cNvSpPr/>
          <p:nvPr/>
        </p:nvSpPr>
        <p:spPr bwMode="auto">
          <a:xfrm>
            <a:off x="5715732" y="843309"/>
            <a:ext cx="1153070" cy="1153070"/>
          </a:xfrm>
          <a:prstGeom prst="ellipse">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7" name="TextBox 96"/>
          <p:cNvSpPr txBox="1"/>
          <p:nvPr/>
        </p:nvSpPr>
        <p:spPr>
          <a:xfrm>
            <a:off x="5813883" y="866329"/>
            <a:ext cx="1106680" cy="338554"/>
          </a:xfrm>
          <a:prstGeom prst="rect">
            <a:avLst/>
          </a:prstGeom>
          <a:noFill/>
        </p:spPr>
        <p:txBody>
          <a:bodyPr wrap="square" rtlCol="0">
            <a:spAutoFit/>
          </a:bodyPr>
          <a:lstStyle/>
          <a:p>
            <a:endParaRPr lang="zh-CN" altLang="en-US" sz="1600" b="1" dirty="0">
              <a:solidFill>
                <a:srgbClr val="F8F8F8"/>
              </a:solidFill>
              <a:latin typeface="+mj-ea"/>
              <a:ea typeface="+mj-ea"/>
            </a:endParaRPr>
          </a:p>
        </p:txBody>
      </p:sp>
      <p:sp>
        <p:nvSpPr>
          <p:cNvPr id="98" name="TextBox 97"/>
          <p:cNvSpPr txBox="1"/>
          <p:nvPr/>
        </p:nvSpPr>
        <p:spPr>
          <a:xfrm>
            <a:off x="5838032" y="1250711"/>
            <a:ext cx="902811" cy="307777"/>
          </a:xfrm>
          <a:prstGeom prst="rect">
            <a:avLst/>
          </a:prstGeom>
          <a:noFill/>
        </p:spPr>
        <p:txBody>
          <a:bodyPr wrap="none" rtlCol="0">
            <a:spAutoFit/>
          </a:bodyPr>
          <a:lstStyle/>
          <a:p>
            <a:pPr algn="ctr"/>
            <a:r>
              <a:rPr lang="zh-CN" altLang="en-US" sz="1400" dirty="0">
                <a:solidFill>
                  <a:srgbClr val="F8F8F8"/>
                </a:solidFill>
                <a:latin typeface="+mn-ea"/>
                <a:ea typeface="+mn-ea"/>
              </a:rPr>
              <a:t>新闻首页</a:t>
            </a:r>
          </a:p>
        </p:txBody>
      </p:sp>
      <p:sp>
        <p:nvSpPr>
          <p:cNvPr id="99" name="TextBox 98"/>
          <p:cNvSpPr txBox="1"/>
          <p:nvPr/>
        </p:nvSpPr>
        <p:spPr>
          <a:xfrm>
            <a:off x="7970590" y="2191276"/>
            <a:ext cx="3662956" cy="3600986"/>
          </a:xfrm>
          <a:prstGeom prst="rect">
            <a:avLst/>
          </a:prstGeom>
          <a:noFill/>
        </p:spPr>
        <p:txBody>
          <a:bodyPr wrap="square" rtlCol="0">
            <a:spAutoFit/>
          </a:bodyPr>
          <a:lstStyle/>
          <a:p>
            <a:pPr algn="just">
              <a:lnSpc>
                <a:spcPct val="120000"/>
              </a:lnSpc>
            </a:pPr>
            <a:r>
              <a:rPr lang="zh-CN" altLang="zh-CN" sz="2000" b="1" dirty="0">
                <a:solidFill>
                  <a:schemeClr val="accent1"/>
                </a:solidFill>
              </a:rPr>
              <a:t>说明：</a:t>
            </a:r>
            <a:endParaRPr lang="en-US" altLang="zh-CN" sz="2000" b="1" dirty="0">
              <a:solidFill>
                <a:schemeClr val="accent1"/>
              </a:solidFill>
            </a:endParaRPr>
          </a:p>
          <a:p>
            <a:pPr algn="just">
              <a:lnSpc>
                <a:spcPct val="120000"/>
              </a:lnSpc>
            </a:pPr>
            <a:r>
              <a:rPr lang="zh-CN" altLang="zh-CN" sz="2000" dirty="0">
                <a:solidFill>
                  <a:schemeClr val="accent1"/>
                </a:solidFill>
              </a:rPr>
              <a:t>自上而下：</a:t>
            </a:r>
          </a:p>
          <a:p>
            <a:r>
              <a:rPr lang="zh-CN" altLang="zh-CN" sz="2000" dirty="0">
                <a:solidFill>
                  <a:schemeClr val="accent1"/>
                </a:solidFill>
              </a:rPr>
              <a:t>根据微信授权获取过来的头像</a:t>
            </a:r>
          </a:p>
          <a:p>
            <a:r>
              <a:rPr lang="zh-CN" altLang="zh-CN" sz="2000" dirty="0">
                <a:solidFill>
                  <a:schemeClr val="accent1"/>
                </a:solidFill>
              </a:rPr>
              <a:t>查看个人信息</a:t>
            </a:r>
          </a:p>
          <a:p>
            <a:r>
              <a:rPr lang="zh-CN" altLang="zh-CN" sz="2000" dirty="0">
                <a:solidFill>
                  <a:schemeClr val="accent1"/>
                </a:solidFill>
              </a:rPr>
              <a:t>我的信息（指定国际发送信息功能的用户接受信息途径</a:t>
            </a:r>
            <a:r>
              <a:rPr lang="en-US" altLang="zh-CN" sz="2000" dirty="0">
                <a:solidFill>
                  <a:schemeClr val="accent1"/>
                </a:solidFill>
              </a:rPr>
              <a:t>,</a:t>
            </a:r>
            <a:r>
              <a:rPr lang="zh-CN" altLang="zh-CN" sz="2000" dirty="0">
                <a:solidFill>
                  <a:schemeClr val="accent1"/>
                </a:solidFill>
              </a:rPr>
              <a:t>接收后台指定国际发送过来的信息）</a:t>
            </a:r>
          </a:p>
          <a:p>
            <a:r>
              <a:rPr lang="zh-CN" altLang="zh-CN" sz="2000" dirty="0">
                <a:solidFill>
                  <a:schemeClr val="accent1"/>
                </a:solidFill>
              </a:rPr>
              <a:t>我的问题（我曾经在疑难解惑页面发布过的问题）</a:t>
            </a:r>
          </a:p>
          <a:p>
            <a:r>
              <a:rPr lang="zh-CN" altLang="zh-CN" sz="2000" dirty="0">
                <a:solidFill>
                  <a:schemeClr val="accent1"/>
                </a:solidFill>
              </a:rPr>
              <a:t>设置（网页语言设置</a:t>
            </a:r>
            <a:r>
              <a:rPr lang="en-US" altLang="zh-CN" sz="2000" dirty="0">
                <a:solidFill>
                  <a:schemeClr val="accent1"/>
                </a:solidFill>
              </a:rPr>
              <a:t>,</a:t>
            </a:r>
            <a:r>
              <a:rPr lang="zh-CN" altLang="zh-CN" sz="2000" dirty="0">
                <a:solidFill>
                  <a:schemeClr val="accent1"/>
                </a:solidFill>
              </a:rPr>
              <a:t>接收哪国信息设置）</a:t>
            </a:r>
            <a:endParaRPr lang="zh-CN" altLang="en-US" sz="2000" dirty="0">
              <a:solidFill>
                <a:schemeClr val="accent1"/>
              </a:solidFill>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273" y="2188665"/>
            <a:ext cx="2352454" cy="4185861"/>
          </a:xfrm>
          <a:prstGeom prst="rect">
            <a:avLst/>
          </a:prstGeom>
        </p:spPr>
      </p:pic>
    </p:spTree>
    <p:extLst>
      <p:ext uri="{BB962C8B-B14F-4D97-AF65-F5344CB8AC3E}">
        <p14:creationId xmlns:p14="http://schemas.microsoft.com/office/powerpoint/2010/main" val="771291311"/>
      </p:ext>
    </p:extLst>
  </p:cSld>
  <p:clrMapOvr>
    <a:masterClrMapping/>
  </p:clrMapOvr>
  <p:transition spd="slow" advClick="0" advTm="944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par>
                                <p:cTn id="8" presetID="16" presetClass="entr" presetSubtype="4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outHorizontal)">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wipe(left)">
                                      <p:cBhvr>
                                        <p:cTn id="14" dur="500"/>
                                        <p:tgtEl>
                                          <p:spTgt spid="84"/>
                                        </p:tgtEl>
                                      </p:cBhvr>
                                    </p:animEffect>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300" fill="hold"/>
                                        <p:tgtEl>
                                          <p:spTgt spid="4"/>
                                        </p:tgtEl>
                                        <p:attrNameLst>
                                          <p:attrName>ppt_x</p:attrName>
                                        </p:attrNameLst>
                                      </p:cBhvr>
                                      <p:tavLst>
                                        <p:tav tm="0">
                                          <p:val>
                                            <p:strVal val="0-#ppt_w/2"/>
                                          </p:val>
                                        </p:tav>
                                        <p:tav tm="100000">
                                          <p:val>
                                            <p:strVal val="#ppt_x"/>
                                          </p:val>
                                        </p:tav>
                                      </p:tavLst>
                                    </p:anim>
                                    <p:anim calcmode="lin" valueType="num">
                                      <p:cBhvr additive="base">
                                        <p:cTn id="19" dur="3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8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77"/>
                                        </p:tgtEl>
                                        <p:attrNameLst>
                                          <p:attrName>style.visibility</p:attrName>
                                        </p:attrNameLst>
                                      </p:cBhvr>
                                      <p:to>
                                        <p:strVal val="visible"/>
                                      </p:to>
                                    </p:set>
                                    <p:anim calcmode="lin" valueType="num">
                                      <p:cBhvr>
                                        <p:cTn id="23"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4" dur="400" fill="hold"/>
                                        <p:tgtEl>
                                          <p:spTgt spid="77"/>
                                        </p:tgtEl>
                                        <p:attrNameLst>
                                          <p:attrName>ppt_y</p:attrName>
                                        </p:attrNameLst>
                                      </p:cBhvr>
                                      <p:tavLst>
                                        <p:tav tm="0">
                                          <p:val>
                                            <p:strVal val="#ppt_y"/>
                                          </p:val>
                                        </p:tav>
                                        <p:tav tm="100000">
                                          <p:val>
                                            <p:strVal val="#ppt_y"/>
                                          </p:val>
                                        </p:tav>
                                      </p:tavLst>
                                    </p:anim>
                                    <p:anim calcmode="lin" valueType="num">
                                      <p:cBhvr>
                                        <p:cTn id="25"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6"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400" tmFilter="0,0; .5, 1; 1, 1"/>
                                        <p:tgtEl>
                                          <p:spTgt spid="77"/>
                                        </p:tgtEl>
                                      </p:cBhvr>
                                    </p:animEffect>
                                  </p:childTnLst>
                                </p:cTn>
                              </p:par>
                            </p:childTnLst>
                          </p:cTn>
                        </p:par>
                        <p:par>
                          <p:cTn id="28" fill="hold">
                            <p:stCondLst>
                              <p:cond delay="2320"/>
                            </p:stCondLst>
                            <p:childTnLst>
                              <p:par>
                                <p:cTn id="29" presetID="52" presetClass="entr" presetSubtype="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Scale>
                                      <p:cBhvr>
                                        <p:cTn id="31" dur="1000" decel="50000" fill="hold">
                                          <p:stCondLst>
                                            <p:cond delay="0"/>
                                          </p:stCondLst>
                                        </p:cTn>
                                        <p:tgtEl>
                                          <p:spTgt spid="9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96"/>
                                        </p:tgtEl>
                                        <p:attrNameLst>
                                          <p:attrName>ppt_x</p:attrName>
                                          <p:attrName>ppt_y</p:attrName>
                                        </p:attrNameLst>
                                      </p:cBhvr>
                                    </p:animMotion>
                                    <p:animEffect transition="in" filter="fade">
                                      <p:cBhvr>
                                        <p:cTn id="33" dur="1000"/>
                                        <p:tgtEl>
                                          <p:spTgt spid="96"/>
                                        </p:tgtEl>
                                      </p:cBhvr>
                                    </p:animEffect>
                                  </p:childTnLst>
                                </p:cTn>
                              </p:par>
                              <p:par>
                                <p:cTn id="34" presetID="52" presetClass="entr" presetSubtype="0" fill="hold" grpId="0" nodeType="withEffect">
                                  <p:stCondLst>
                                    <p:cond delay="200"/>
                                  </p:stCondLst>
                                  <p:childTnLst>
                                    <p:set>
                                      <p:cBhvr>
                                        <p:cTn id="35" dur="1" fill="hold">
                                          <p:stCondLst>
                                            <p:cond delay="0"/>
                                          </p:stCondLst>
                                        </p:cTn>
                                        <p:tgtEl>
                                          <p:spTgt spid="87"/>
                                        </p:tgtEl>
                                        <p:attrNameLst>
                                          <p:attrName>style.visibility</p:attrName>
                                        </p:attrNameLst>
                                      </p:cBhvr>
                                      <p:to>
                                        <p:strVal val="visible"/>
                                      </p:to>
                                    </p:set>
                                    <p:animScale>
                                      <p:cBhvr>
                                        <p:cTn id="36" dur="1000" decel="50000" fill="hold">
                                          <p:stCondLst>
                                            <p:cond delay="0"/>
                                          </p:stCondLst>
                                        </p:cTn>
                                        <p:tgtEl>
                                          <p:spTgt spid="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87"/>
                                        </p:tgtEl>
                                        <p:attrNameLst>
                                          <p:attrName>ppt_x</p:attrName>
                                          <p:attrName>ppt_y</p:attrName>
                                        </p:attrNameLst>
                                      </p:cBhvr>
                                    </p:animMotion>
                                    <p:animEffect transition="in" filter="fade">
                                      <p:cBhvr>
                                        <p:cTn id="38" dur="1000"/>
                                        <p:tgtEl>
                                          <p:spTgt spid="87"/>
                                        </p:tgtEl>
                                      </p:cBhvr>
                                    </p:animEffect>
                                  </p:childTnLst>
                                </p:cTn>
                              </p:par>
                              <p:par>
                                <p:cTn id="39" presetID="52" presetClass="entr" presetSubtype="0" fill="hold" grpId="0" nodeType="withEffect">
                                  <p:stCondLst>
                                    <p:cond delay="400"/>
                                  </p:stCondLst>
                                  <p:childTnLst>
                                    <p:set>
                                      <p:cBhvr>
                                        <p:cTn id="40" dur="1" fill="hold">
                                          <p:stCondLst>
                                            <p:cond delay="0"/>
                                          </p:stCondLst>
                                        </p:cTn>
                                        <p:tgtEl>
                                          <p:spTgt spid="90"/>
                                        </p:tgtEl>
                                        <p:attrNameLst>
                                          <p:attrName>style.visibility</p:attrName>
                                        </p:attrNameLst>
                                      </p:cBhvr>
                                      <p:to>
                                        <p:strVal val="visible"/>
                                      </p:to>
                                    </p:set>
                                    <p:animScale>
                                      <p:cBhvr>
                                        <p:cTn id="41" dur="1000" decel="50000" fill="hold">
                                          <p:stCondLst>
                                            <p:cond delay="0"/>
                                          </p:stCondLst>
                                        </p:cTn>
                                        <p:tgtEl>
                                          <p:spTgt spid="9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90"/>
                                        </p:tgtEl>
                                        <p:attrNameLst>
                                          <p:attrName>ppt_x</p:attrName>
                                          <p:attrName>ppt_y</p:attrName>
                                        </p:attrNameLst>
                                      </p:cBhvr>
                                    </p:animMotion>
                                    <p:animEffect transition="in" filter="fade">
                                      <p:cBhvr>
                                        <p:cTn id="43" dur="1000"/>
                                        <p:tgtEl>
                                          <p:spTgt spid="90"/>
                                        </p:tgtEl>
                                      </p:cBhvr>
                                    </p:animEffect>
                                  </p:childTnLst>
                                </p:cTn>
                              </p:par>
                              <p:par>
                                <p:cTn id="44" presetID="52" presetClass="entr" presetSubtype="0" fill="hold" grpId="0" nodeType="withEffect">
                                  <p:stCondLst>
                                    <p:cond delay="600"/>
                                  </p:stCondLst>
                                  <p:childTnLst>
                                    <p:set>
                                      <p:cBhvr>
                                        <p:cTn id="45" dur="1" fill="hold">
                                          <p:stCondLst>
                                            <p:cond delay="0"/>
                                          </p:stCondLst>
                                        </p:cTn>
                                        <p:tgtEl>
                                          <p:spTgt spid="93"/>
                                        </p:tgtEl>
                                        <p:attrNameLst>
                                          <p:attrName>style.visibility</p:attrName>
                                        </p:attrNameLst>
                                      </p:cBhvr>
                                      <p:to>
                                        <p:strVal val="visible"/>
                                      </p:to>
                                    </p:set>
                                    <p:animScale>
                                      <p:cBhvr>
                                        <p:cTn id="46" dur="1000" decel="50000" fill="hold">
                                          <p:stCondLst>
                                            <p:cond delay="0"/>
                                          </p:stCondLst>
                                        </p:cTn>
                                        <p:tgtEl>
                                          <p:spTgt spid="9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93"/>
                                        </p:tgtEl>
                                        <p:attrNameLst>
                                          <p:attrName>ppt_x</p:attrName>
                                          <p:attrName>ppt_y</p:attrName>
                                        </p:attrNameLst>
                                      </p:cBhvr>
                                    </p:animMotion>
                                    <p:animEffect transition="in" filter="fade">
                                      <p:cBhvr>
                                        <p:cTn id="48" dur="1000"/>
                                        <p:tgtEl>
                                          <p:spTgt spid="93"/>
                                        </p:tgtEl>
                                      </p:cBhvr>
                                    </p:animEffect>
                                  </p:childTnLst>
                                </p:cTn>
                              </p:par>
                            </p:childTnLst>
                          </p:cTn>
                        </p:par>
                        <p:par>
                          <p:cTn id="49" fill="hold">
                            <p:stCondLst>
                              <p:cond delay="3920"/>
                            </p:stCondLst>
                            <p:childTnLst>
                              <p:par>
                                <p:cTn id="50" presetID="31" presetClass="entr" presetSubtype="0" fill="hold" grpId="0" nodeType="afterEffect" nodePh="1">
                                  <p:stCondLst>
                                    <p:cond delay="0"/>
                                  </p:stCondLst>
                                  <p:endCondLst>
                                    <p:cond evt="begin" delay="0">
                                      <p:tn val="50"/>
                                    </p:cond>
                                  </p:endCondLst>
                                  <p:childTnLst>
                                    <p:set>
                                      <p:cBhvr>
                                        <p:cTn id="51" dur="1" fill="hold">
                                          <p:stCondLst>
                                            <p:cond delay="0"/>
                                          </p:stCondLst>
                                        </p:cTn>
                                        <p:tgtEl>
                                          <p:spTgt spid="97"/>
                                        </p:tgtEl>
                                        <p:attrNameLst>
                                          <p:attrName>style.visibility</p:attrName>
                                        </p:attrNameLst>
                                      </p:cBhvr>
                                      <p:to>
                                        <p:strVal val="visible"/>
                                      </p:to>
                                    </p:set>
                                    <p:anim calcmode="lin" valueType="num">
                                      <p:cBhvr>
                                        <p:cTn id="52" dur="500" fill="hold"/>
                                        <p:tgtEl>
                                          <p:spTgt spid="97"/>
                                        </p:tgtEl>
                                        <p:attrNameLst>
                                          <p:attrName>ppt_w</p:attrName>
                                        </p:attrNameLst>
                                      </p:cBhvr>
                                      <p:tavLst>
                                        <p:tav tm="0">
                                          <p:val>
                                            <p:fltVal val="0"/>
                                          </p:val>
                                        </p:tav>
                                        <p:tav tm="100000">
                                          <p:val>
                                            <p:strVal val="#ppt_w"/>
                                          </p:val>
                                        </p:tav>
                                      </p:tavLst>
                                    </p:anim>
                                    <p:anim calcmode="lin" valueType="num">
                                      <p:cBhvr>
                                        <p:cTn id="53" dur="500" fill="hold"/>
                                        <p:tgtEl>
                                          <p:spTgt spid="97"/>
                                        </p:tgtEl>
                                        <p:attrNameLst>
                                          <p:attrName>ppt_h</p:attrName>
                                        </p:attrNameLst>
                                      </p:cBhvr>
                                      <p:tavLst>
                                        <p:tav tm="0">
                                          <p:val>
                                            <p:fltVal val="0"/>
                                          </p:val>
                                        </p:tav>
                                        <p:tav tm="100000">
                                          <p:val>
                                            <p:strVal val="#ppt_h"/>
                                          </p:val>
                                        </p:tav>
                                      </p:tavLst>
                                    </p:anim>
                                    <p:anim calcmode="lin" valueType="num">
                                      <p:cBhvr>
                                        <p:cTn id="54" dur="500" fill="hold"/>
                                        <p:tgtEl>
                                          <p:spTgt spid="97"/>
                                        </p:tgtEl>
                                        <p:attrNameLst>
                                          <p:attrName>style.rotation</p:attrName>
                                        </p:attrNameLst>
                                      </p:cBhvr>
                                      <p:tavLst>
                                        <p:tav tm="0">
                                          <p:val>
                                            <p:fltVal val="90"/>
                                          </p:val>
                                        </p:tav>
                                        <p:tav tm="100000">
                                          <p:val>
                                            <p:fltVal val="0"/>
                                          </p:val>
                                        </p:tav>
                                      </p:tavLst>
                                    </p:anim>
                                    <p:animEffect transition="in" filter="fade">
                                      <p:cBhvr>
                                        <p:cTn id="55" dur="500"/>
                                        <p:tgtEl>
                                          <p:spTgt spid="97"/>
                                        </p:tgtEl>
                                      </p:cBhvr>
                                    </p:animEffect>
                                  </p:childTnLst>
                                </p:cTn>
                              </p:par>
                            </p:childTnLst>
                          </p:cTn>
                        </p:par>
                        <p:par>
                          <p:cTn id="56" fill="hold">
                            <p:stCondLst>
                              <p:cond delay="4420"/>
                            </p:stCondLst>
                            <p:childTnLst>
                              <p:par>
                                <p:cTn id="57" presetID="22" presetClass="entr" presetSubtype="8" fill="hold" grpId="0" nodeType="after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wipe(left)">
                                      <p:cBhvr>
                                        <p:cTn id="59" dur="300"/>
                                        <p:tgtEl>
                                          <p:spTgt spid="98"/>
                                        </p:tgtEl>
                                      </p:cBhvr>
                                    </p:animEffect>
                                  </p:childTnLst>
                                </p:cTn>
                              </p:par>
                            </p:childTnLst>
                          </p:cTn>
                        </p:par>
                        <p:par>
                          <p:cTn id="60" fill="hold">
                            <p:stCondLst>
                              <p:cond delay="4720"/>
                            </p:stCondLst>
                            <p:childTnLst>
                              <p:par>
                                <p:cTn id="61" presetID="22" presetClass="entr" presetSubtype="8"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300"/>
                                        <p:tgtEl>
                                          <p:spTgt spid="89"/>
                                        </p:tgtEl>
                                      </p:cBhvr>
                                    </p:animEffect>
                                  </p:childTnLst>
                                </p:cTn>
                              </p:par>
                            </p:childTnLst>
                          </p:cTn>
                        </p:par>
                        <p:par>
                          <p:cTn id="64" fill="hold">
                            <p:stCondLst>
                              <p:cond delay="5020"/>
                            </p:stCondLst>
                            <p:childTnLst>
                              <p:par>
                                <p:cTn id="65" presetID="22" presetClass="entr" presetSubtype="8" fill="hold" grpId="0" nodeType="after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left)">
                                      <p:cBhvr>
                                        <p:cTn id="67" dur="300"/>
                                        <p:tgtEl>
                                          <p:spTgt spid="92"/>
                                        </p:tgtEl>
                                      </p:cBhvr>
                                    </p:animEffect>
                                  </p:childTnLst>
                                </p:cTn>
                              </p:par>
                            </p:childTnLst>
                          </p:cTn>
                        </p:par>
                        <p:par>
                          <p:cTn id="68" fill="hold">
                            <p:stCondLst>
                              <p:cond delay="5320"/>
                            </p:stCondLst>
                            <p:childTnLst>
                              <p:par>
                                <p:cTn id="69" presetID="22" presetClass="entr" presetSubtype="8"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wipe(left)">
                                      <p:cBhvr>
                                        <p:cTn id="71" dur="300"/>
                                        <p:tgtEl>
                                          <p:spTgt spid="95"/>
                                        </p:tgtEl>
                                      </p:cBhvr>
                                    </p:animEffect>
                                  </p:childTnLst>
                                </p:cTn>
                              </p:par>
                            </p:childTnLst>
                          </p:cTn>
                        </p:par>
                        <p:par>
                          <p:cTn id="72" fill="hold">
                            <p:stCondLst>
                              <p:cond delay="5620"/>
                            </p:stCondLst>
                            <p:childTnLst>
                              <p:par>
                                <p:cTn id="73" presetID="22" presetClass="entr" presetSubtype="2" fill="hold" grpId="0"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ipe(right)">
                                      <p:cBhvr>
                                        <p:cTn id="75" dur="500"/>
                                        <p:tgtEl>
                                          <p:spTgt spid="5"/>
                                        </p:tgtEl>
                                      </p:cBhvr>
                                    </p:animEffect>
                                  </p:childTnLst>
                                </p:cTn>
                              </p:par>
                            </p:childTnLst>
                          </p:cTn>
                        </p:par>
                        <p:par>
                          <p:cTn id="76" fill="hold">
                            <p:stCondLst>
                              <p:cond delay="6120"/>
                            </p:stCondLst>
                            <p:childTnLst>
                              <p:par>
                                <p:cTn id="77" presetID="22" presetClass="entr" presetSubtype="1" fill="hold" grpId="0" nodeType="afterEffect">
                                  <p:stCondLst>
                                    <p:cond delay="0"/>
                                  </p:stCondLst>
                                  <p:childTnLst>
                                    <p:set>
                                      <p:cBhvr>
                                        <p:cTn id="78" dur="1" fill="hold">
                                          <p:stCondLst>
                                            <p:cond delay="0"/>
                                          </p:stCondLst>
                                        </p:cTn>
                                        <p:tgtEl>
                                          <p:spTgt spid="99"/>
                                        </p:tgtEl>
                                        <p:attrNameLst>
                                          <p:attrName>style.visibility</p:attrName>
                                        </p:attrNameLst>
                                      </p:cBhvr>
                                      <p:to>
                                        <p:strVal val="visible"/>
                                      </p:to>
                                    </p:set>
                                    <p:animEffect transition="in" filter="wipe(up)">
                                      <p:cBhvr>
                                        <p:cTn id="79" dur="500"/>
                                        <p:tgtEl>
                                          <p:spTgt spid="9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fade">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7" grpId="0"/>
      <p:bldP spid="83" grpId="0" animBg="1"/>
      <p:bldP spid="84" grpId="0" animBg="1"/>
      <p:bldP spid="4" grpId="0" animBg="1"/>
      <p:bldP spid="87" grpId="0" animBg="1"/>
      <p:bldP spid="89" grpId="0"/>
      <p:bldP spid="90" grpId="0" animBg="1"/>
      <p:bldP spid="92" grpId="0"/>
      <p:bldP spid="93" grpId="0" animBg="1"/>
      <p:bldP spid="95" grpId="0"/>
      <p:bldP spid="96" grpId="0" animBg="1"/>
      <p:bldP spid="97" grpId="0"/>
      <p:bldP spid="98" grpId="0"/>
      <p:bldP spid="9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3"/>
</p:tagLst>
</file>

<file path=ppt/tags/tag2.xml><?xml version="1.0" encoding="utf-8"?>
<p:tagLst xmlns:a="http://schemas.openxmlformats.org/drawingml/2006/main" xmlns:r="http://schemas.openxmlformats.org/officeDocument/2006/relationships" xmlns:p="http://schemas.openxmlformats.org/presentationml/2006/main">
  <p:tag name="TIMING" val="|3.6"/>
</p:tagLst>
</file>

<file path=ppt/theme/theme1.xml><?xml version="1.0" encoding="utf-8"?>
<a:theme xmlns:a="http://schemas.openxmlformats.org/drawingml/2006/main" name="2_默认设计模板">
  <a:themeElements>
    <a:clrScheme name="自定义 1">
      <a:dk1>
        <a:srgbClr val="C4261D"/>
      </a:dk1>
      <a:lt1>
        <a:srgbClr val="FF9900"/>
      </a:lt1>
      <a:dk2>
        <a:srgbClr val="4D4D4D"/>
      </a:dk2>
      <a:lt2>
        <a:srgbClr val="C2C1C1"/>
      </a:lt2>
      <a:accent1>
        <a:srgbClr val="080808"/>
      </a:accent1>
      <a:accent2>
        <a:srgbClr val="333333"/>
      </a:accent2>
      <a:accent3>
        <a:srgbClr val="C4261D"/>
      </a:accent3>
      <a:accent4>
        <a:srgbClr val="FF9900"/>
      </a:accent4>
      <a:accent5>
        <a:srgbClr val="4D4D4D"/>
      </a:accent5>
      <a:accent6>
        <a:srgbClr val="999999"/>
      </a:accent6>
      <a:hlink>
        <a:srgbClr val="080808"/>
      </a:hlink>
      <a:folHlink>
        <a:srgbClr val="DEDED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自定义 1">
      <a:dk1>
        <a:srgbClr val="C4261D"/>
      </a:dk1>
      <a:lt1>
        <a:srgbClr val="FF9900"/>
      </a:lt1>
      <a:dk2>
        <a:srgbClr val="4D4D4D"/>
      </a:dk2>
      <a:lt2>
        <a:srgbClr val="C2C1C1"/>
      </a:lt2>
      <a:accent1>
        <a:srgbClr val="080808"/>
      </a:accent1>
      <a:accent2>
        <a:srgbClr val="333333"/>
      </a:accent2>
      <a:accent3>
        <a:srgbClr val="C4261D"/>
      </a:accent3>
      <a:accent4>
        <a:srgbClr val="FF9900"/>
      </a:accent4>
      <a:accent5>
        <a:srgbClr val="4D4D4D"/>
      </a:accent5>
      <a:accent6>
        <a:srgbClr val="999999"/>
      </a:accent6>
      <a:hlink>
        <a:srgbClr val="080808"/>
      </a:hlink>
      <a:folHlink>
        <a:srgbClr val="DEDED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8660</TotalTime>
  <Pages>0</Pages>
  <Words>2935</Words>
  <Characters>0</Characters>
  <Application>Microsoft Office PowerPoint</Application>
  <DocSecurity>0</DocSecurity>
  <PresentationFormat>自定义</PresentationFormat>
  <Lines>0</Lines>
  <Paragraphs>449</Paragraphs>
  <Slides>36</Slides>
  <Notes>36</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36</vt:i4>
      </vt:variant>
    </vt:vector>
  </HeadingPairs>
  <TitlesOfParts>
    <vt:vector size="46" baseType="lpstr">
      <vt:lpstr>仿宋_GB2312</vt:lpstr>
      <vt:lpstr>宋体</vt:lpstr>
      <vt:lpstr>微软雅黑</vt:lpstr>
      <vt:lpstr>Arial</vt:lpstr>
      <vt:lpstr>Calibri</vt:lpstr>
      <vt:lpstr>Segoe UI</vt:lpstr>
      <vt:lpstr>Segoe UI Light</vt:lpstr>
      <vt:lpstr>Wingdings</vt:lpstr>
      <vt:lpstr>2_默认设计模板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43</dc:title>
  <dc:creator>Administrator</dc:creator>
  <cp:lastModifiedBy>郭可</cp:lastModifiedBy>
  <cp:revision>768</cp:revision>
  <dcterms:created xsi:type="dcterms:W3CDTF">2013-01-25T01:44:32Z</dcterms:created>
  <dcterms:modified xsi:type="dcterms:W3CDTF">2016-11-07T09:19:21Z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2052-9.1.0.4429</vt:lpwstr>
  </property>
</Properties>
</file>